
<file path=[Content_Types].xml><?xml version="1.0" encoding="utf-8"?>
<Types xmlns="http://schemas.openxmlformats.org/package/2006/content-types"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</p:sldMasterIdLst>
  <p:notesMasterIdLst>
    <p:notesMasterId r:id="rId20"/>
  </p:notesMasterIdLst>
  <p:handoutMasterIdLst>
    <p:handoutMasterId r:id="rId21"/>
  </p:handoutMasterIdLst>
  <p:sldIdLst>
    <p:sldId id="256" r:id="rId2"/>
    <p:sldId id="260" r:id="rId3"/>
    <p:sldId id="261" r:id="rId4"/>
    <p:sldId id="262" r:id="rId5"/>
    <p:sldId id="263" r:id="rId6"/>
    <p:sldId id="264" r:id="rId7"/>
    <p:sldId id="305" r:id="rId8"/>
    <p:sldId id="267" r:id="rId9"/>
    <p:sldId id="296" r:id="rId10"/>
    <p:sldId id="297" r:id="rId11"/>
    <p:sldId id="298" r:id="rId12"/>
    <p:sldId id="269" r:id="rId13"/>
    <p:sldId id="300" r:id="rId14"/>
    <p:sldId id="302" r:id="rId15"/>
    <p:sldId id="268" r:id="rId16"/>
    <p:sldId id="270" r:id="rId17"/>
    <p:sldId id="271" r:id="rId18"/>
    <p:sldId id="275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A4B7"/>
    <a:srgbClr val="C9D6F2"/>
    <a:srgbClr val="ACBFE2"/>
    <a:srgbClr val="0E2A47"/>
    <a:srgbClr val="383D6A"/>
    <a:srgbClr val="7585F8"/>
    <a:srgbClr val="E7809B"/>
    <a:srgbClr val="3B406B"/>
    <a:srgbClr val="FFFFFF"/>
    <a:srgbClr val="C9D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D545BBF-7F39-4260-955D-FBD9841ADE70}">
  <a:tblStyle styleId="{3D545BBF-7F39-4260-955D-FBD9841ADE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A8DA502-3FD7-403F-AD07-AFC55BBDE0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36" autoAdjust="0"/>
    <p:restoredTop sz="73018" autoAdjust="0"/>
  </p:normalViewPr>
  <p:slideViewPr>
    <p:cSldViewPr snapToGrid="0">
      <p:cViewPr varScale="1">
        <p:scale>
          <a:sx n="154" d="100"/>
          <a:sy n="154" d="100"/>
        </p:scale>
        <p:origin x="2478" y="138"/>
      </p:cViewPr>
      <p:guideLst/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1F665E8-B96C-C685-2F77-BE7EA7E74EF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BC78DE-BA59-683B-D12B-DCCA1B6D3B4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269B7E19-8BAE-417D-B69D-3C82EB9A2E10}" type="datetimeFigureOut">
              <a:rPr lang="he-IL" smtClean="0"/>
              <a:t>כ"ז/אייר/תשפ"ה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33E0B1-8CE5-A2E2-0D9C-D38B068D6DC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811C14-9E92-AB1D-09A6-142FEFA4F45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F86F94A2-2835-4DE6-937A-F54B7A65C66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975694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>
          <a:extLst>
            <a:ext uri="{FF2B5EF4-FFF2-40B4-BE49-F238E27FC236}">
              <a16:creationId xmlns:a16="http://schemas.microsoft.com/office/drawing/2014/main" id="{3D1DCC6F-099D-929C-FBB5-D665DF6CC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0f9e629ec3_0_172:notes">
            <a:extLst>
              <a:ext uri="{FF2B5EF4-FFF2-40B4-BE49-F238E27FC236}">
                <a16:creationId xmlns:a16="http://schemas.microsoft.com/office/drawing/2014/main" id="{6E123CA9-D4F5-2300-C974-3AAD48B8E6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10f9e629ec3_0_172:notes">
            <a:extLst>
              <a:ext uri="{FF2B5EF4-FFF2-40B4-BE49-F238E27FC236}">
                <a16:creationId xmlns:a16="http://schemas.microsoft.com/office/drawing/2014/main" id="{73D54FAD-C4D9-F1AB-3F20-25BFC21DA4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4519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>
          <a:extLst>
            <a:ext uri="{FF2B5EF4-FFF2-40B4-BE49-F238E27FC236}">
              <a16:creationId xmlns:a16="http://schemas.microsoft.com/office/drawing/2014/main" id="{9DBD4C98-6B63-57E4-0A9A-143DEEF75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0f9e629ec3_0_172:notes">
            <a:extLst>
              <a:ext uri="{FF2B5EF4-FFF2-40B4-BE49-F238E27FC236}">
                <a16:creationId xmlns:a16="http://schemas.microsoft.com/office/drawing/2014/main" id="{3CE076E8-5813-B44A-EB5D-6B271AE522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10f9e629ec3_0_172:notes">
            <a:extLst>
              <a:ext uri="{FF2B5EF4-FFF2-40B4-BE49-F238E27FC236}">
                <a16:creationId xmlns:a16="http://schemas.microsoft.com/office/drawing/2014/main" id="{A45ECBE9-A9A3-2C5C-472E-A9B6B0B712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26521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105afc42a3_1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1105afc42a3_1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105afc42a3_1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1105afc42a3_1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8029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>
          <a:extLst>
            <a:ext uri="{FF2B5EF4-FFF2-40B4-BE49-F238E27FC236}">
              <a16:creationId xmlns:a16="http://schemas.microsoft.com/office/drawing/2014/main" id="{88B83111-9365-CA3D-16D3-5BF17D0CB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105afc42a3_1_525:notes">
            <a:extLst>
              <a:ext uri="{FF2B5EF4-FFF2-40B4-BE49-F238E27FC236}">
                <a16:creationId xmlns:a16="http://schemas.microsoft.com/office/drawing/2014/main" id="{35914107-DC99-1940-73C1-1D1DBF9142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1105afc42a3_1_525:notes">
            <a:extLst>
              <a:ext uri="{FF2B5EF4-FFF2-40B4-BE49-F238E27FC236}">
                <a16:creationId xmlns:a16="http://schemas.microsoft.com/office/drawing/2014/main" id="{ACC758C5-D801-1180-1E57-8973E94AED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3752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1360713c04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1360713c04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250ca4c70d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250ca4c70d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118898af350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118898af350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1105afc42a3_1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1105afc42a3_1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459266da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459266da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1258269c9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1258269c9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140bdeee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140bdeee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1258269c9b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1258269c9b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>
          <a:extLst>
            <a:ext uri="{FF2B5EF4-FFF2-40B4-BE49-F238E27FC236}">
              <a16:creationId xmlns:a16="http://schemas.microsoft.com/office/drawing/2014/main" id="{B8937E58-00DF-0E50-18B2-C7CA8D13B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1258269c9b_0_226:notes">
            <a:extLst>
              <a:ext uri="{FF2B5EF4-FFF2-40B4-BE49-F238E27FC236}">
                <a16:creationId xmlns:a16="http://schemas.microsoft.com/office/drawing/2014/main" id="{0D7D40FF-7637-5536-7BA3-074DF90402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1258269c9b_0_226:notes">
            <a:extLst>
              <a:ext uri="{FF2B5EF4-FFF2-40B4-BE49-F238E27FC236}">
                <a16:creationId xmlns:a16="http://schemas.microsoft.com/office/drawing/2014/main" id="{91FF445F-16E3-6F6F-4211-E4FBAD77DC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81287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0f9e629ec3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10f9e629ec3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>
          <a:extLst>
            <a:ext uri="{FF2B5EF4-FFF2-40B4-BE49-F238E27FC236}">
              <a16:creationId xmlns:a16="http://schemas.microsoft.com/office/drawing/2014/main" id="{8225E20A-3D64-73D3-691C-BBD14E0E2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0f9e629ec3_0_172:notes">
            <a:extLst>
              <a:ext uri="{FF2B5EF4-FFF2-40B4-BE49-F238E27FC236}">
                <a16:creationId xmlns:a16="http://schemas.microsoft.com/office/drawing/2014/main" id="{579620EC-7AA3-C828-A865-2CC5DAC3A4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10f9e629ec3_0_172:notes">
            <a:extLst>
              <a:ext uri="{FF2B5EF4-FFF2-40B4-BE49-F238E27FC236}">
                <a16:creationId xmlns:a16="http://schemas.microsoft.com/office/drawing/2014/main" id="{814EA376-CC11-B79F-BACD-E167A691F5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646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60900" y="300300"/>
            <a:ext cx="8422200" cy="45429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535000"/>
            <a:ext cx="7286400" cy="15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>
                <a:latin typeface="Lexend"/>
                <a:ea typeface="Lexend"/>
                <a:cs typeface="Lexend"/>
                <a:sym typeface="Lexe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2469088"/>
            <a:ext cx="2505600" cy="6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>
            <a:off x="154200" y="140925"/>
            <a:ext cx="8835600" cy="48618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1337763" y="1478700"/>
            <a:ext cx="2864700" cy="34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2"/>
          </p:nvPr>
        </p:nvSpPr>
        <p:spPr>
          <a:xfrm>
            <a:off x="1337763" y="1747817"/>
            <a:ext cx="28647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ubTitle" idx="3"/>
          </p:nvPr>
        </p:nvSpPr>
        <p:spPr>
          <a:xfrm>
            <a:off x="5402450" y="1747825"/>
            <a:ext cx="28620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4"/>
          </p:nvPr>
        </p:nvSpPr>
        <p:spPr>
          <a:xfrm>
            <a:off x="1337763" y="3496149"/>
            <a:ext cx="28647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5"/>
          </p:nvPr>
        </p:nvSpPr>
        <p:spPr>
          <a:xfrm>
            <a:off x="5402450" y="3496150"/>
            <a:ext cx="28620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subTitle" idx="6"/>
          </p:nvPr>
        </p:nvSpPr>
        <p:spPr>
          <a:xfrm>
            <a:off x="1337763" y="3227032"/>
            <a:ext cx="2864700" cy="34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7"/>
          </p:nvPr>
        </p:nvSpPr>
        <p:spPr>
          <a:xfrm>
            <a:off x="5402450" y="1478709"/>
            <a:ext cx="2862000" cy="34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8"/>
          </p:nvPr>
        </p:nvSpPr>
        <p:spPr>
          <a:xfrm>
            <a:off x="5402450" y="3227034"/>
            <a:ext cx="2862000" cy="34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/>
          <p:nvPr/>
        </p:nvSpPr>
        <p:spPr>
          <a:xfrm>
            <a:off x="154200" y="140925"/>
            <a:ext cx="8835600" cy="48618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subTitle" idx="1"/>
          </p:nvPr>
        </p:nvSpPr>
        <p:spPr>
          <a:xfrm>
            <a:off x="1183074" y="1687799"/>
            <a:ext cx="19203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subTitle" idx="2"/>
          </p:nvPr>
        </p:nvSpPr>
        <p:spPr>
          <a:xfrm>
            <a:off x="3817499" y="1687810"/>
            <a:ext cx="19206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subTitle" idx="3"/>
          </p:nvPr>
        </p:nvSpPr>
        <p:spPr>
          <a:xfrm>
            <a:off x="1183074" y="3418100"/>
            <a:ext cx="19203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subTitle" idx="4"/>
          </p:nvPr>
        </p:nvSpPr>
        <p:spPr>
          <a:xfrm>
            <a:off x="3817499" y="3418105"/>
            <a:ext cx="19206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ubTitle" idx="5"/>
          </p:nvPr>
        </p:nvSpPr>
        <p:spPr>
          <a:xfrm>
            <a:off x="6452224" y="1687799"/>
            <a:ext cx="19203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subTitle" idx="6"/>
          </p:nvPr>
        </p:nvSpPr>
        <p:spPr>
          <a:xfrm>
            <a:off x="6452224" y="3418100"/>
            <a:ext cx="19203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subTitle" idx="7"/>
          </p:nvPr>
        </p:nvSpPr>
        <p:spPr>
          <a:xfrm>
            <a:off x="1183074" y="1390113"/>
            <a:ext cx="19203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ubTitle" idx="8"/>
          </p:nvPr>
        </p:nvSpPr>
        <p:spPr>
          <a:xfrm>
            <a:off x="3817499" y="1390125"/>
            <a:ext cx="19203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9"/>
          </p:nvPr>
        </p:nvSpPr>
        <p:spPr>
          <a:xfrm>
            <a:off x="6452224" y="1390113"/>
            <a:ext cx="19203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subTitle" idx="13"/>
          </p:nvPr>
        </p:nvSpPr>
        <p:spPr>
          <a:xfrm>
            <a:off x="1183074" y="3117200"/>
            <a:ext cx="19203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14"/>
          </p:nvPr>
        </p:nvSpPr>
        <p:spPr>
          <a:xfrm>
            <a:off x="3817499" y="3117206"/>
            <a:ext cx="19203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15"/>
          </p:nvPr>
        </p:nvSpPr>
        <p:spPr>
          <a:xfrm>
            <a:off x="6452224" y="3117200"/>
            <a:ext cx="19203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/>
          <p:nvPr/>
        </p:nvSpPr>
        <p:spPr>
          <a:xfrm>
            <a:off x="360900" y="300300"/>
            <a:ext cx="8422200" cy="45429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ctrTitle"/>
          </p:nvPr>
        </p:nvSpPr>
        <p:spPr>
          <a:xfrm>
            <a:off x="904063" y="831063"/>
            <a:ext cx="2857200" cy="8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1"/>
          </p:nvPr>
        </p:nvSpPr>
        <p:spPr>
          <a:xfrm>
            <a:off x="904075" y="1563925"/>
            <a:ext cx="2857200" cy="10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0" name="Google Shape;130;p21"/>
          <p:cNvSpPr txBox="1"/>
          <p:nvPr/>
        </p:nvSpPr>
        <p:spPr>
          <a:xfrm>
            <a:off x="904063" y="3480788"/>
            <a:ext cx="2857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</a:t>
            </a:r>
            <a:r>
              <a:rPr lang="en" sz="10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u="sng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</a:t>
            </a:r>
            <a:r>
              <a:rPr lang="en" sz="10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and includes icons by </a:t>
            </a:r>
            <a:r>
              <a:rPr lang="en" sz="1000" b="1" u="sng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" sz="10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and infographics &amp; images by </a:t>
            </a:r>
            <a:r>
              <a:rPr lang="en" sz="1000" b="1" u="sng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highlight>
                <a:srgbClr val="DFDEFC"/>
              </a:highlight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/>
          <p:nvPr/>
        </p:nvSpPr>
        <p:spPr>
          <a:xfrm>
            <a:off x="154200" y="140925"/>
            <a:ext cx="8835600" cy="48618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/>
          <p:nvPr/>
        </p:nvSpPr>
        <p:spPr>
          <a:xfrm>
            <a:off x="360900" y="300300"/>
            <a:ext cx="8422200" cy="45429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>
            <a:off x="154200" y="140925"/>
            <a:ext cx="8835600" cy="48618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4923249" y="2574150"/>
            <a:ext cx="2505600" cy="15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1715375" y="2574150"/>
            <a:ext cx="2505600" cy="15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1715375" y="2305300"/>
            <a:ext cx="2505600" cy="36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4923250" y="2305300"/>
            <a:ext cx="2505600" cy="36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154200" y="140925"/>
            <a:ext cx="8835600" cy="48618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154200" y="140925"/>
            <a:ext cx="8835600" cy="48618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925450" y="805413"/>
            <a:ext cx="3513300" cy="10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925450" y="1939288"/>
            <a:ext cx="3513300" cy="23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7"/>
          <p:cNvSpPr>
            <a:spLocks noGrp="1"/>
          </p:cNvSpPr>
          <p:nvPr>
            <p:ph type="pic" idx="2"/>
          </p:nvPr>
        </p:nvSpPr>
        <p:spPr>
          <a:xfrm>
            <a:off x="5356275" y="910325"/>
            <a:ext cx="2862000" cy="3182100"/>
          </a:xfrm>
          <a:prstGeom prst="roundRect">
            <a:avLst>
              <a:gd name="adj" fmla="val 7829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360900" y="300300"/>
            <a:ext cx="8422200" cy="45429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200400" y="1307100"/>
            <a:ext cx="42285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360900" y="300300"/>
            <a:ext cx="8422200" cy="45429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715100" y="1584874"/>
            <a:ext cx="47403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715175" y="2427926"/>
            <a:ext cx="4740300" cy="11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>
            <a:spLocks noGrp="1"/>
          </p:cNvSpPr>
          <p:nvPr>
            <p:ph type="pic" idx="2"/>
          </p:nvPr>
        </p:nvSpPr>
        <p:spPr>
          <a:xfrm>
            <a:off x="154200" y="140925"/>
            <a:ext cx="8835600" cy="4861800"/>
          </a:xfrm>
          <a:prstGeom prst="roundRect">
            <a:avLst>
              <a:gd name="adj" fmla="val 2336"/>
            </a:avLst>
          </a:prstGeom>
          <a:noFill/>
          <a:ln>
            <a:noFill/>
          </a:ln>
        </p:spPr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720000" y="3635675"/>
            <a:ext cx="3289200" cy="9753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/>
          <p:nvPr/>
        </p:nvSpPr>
        <p:spPr>
          <a:xfrm>
            <a:off x="154200" y="140925"/>
            <a:ext cx="8835600" cy="4861800"/>
          </a:xfrm>
          <a:prstGeom prst="roundRect">
            <a:avLst>
              <a:gd name="adj" fmla="val 263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subTitle" idx="1"/>
          </p:nvPr>
        </p:nvSpPr>
        <p:spPr>
          <a:xfrm>
            <a:off x="937625" y="2808425"/>
            <a:ext cx="2175300" cy="16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2"/>
          </p:nvPr>
        </p:nvSpPr>
        <p:spPr>
          <a:xfrm>
            <a:off x="3484350" y="2808425"/>
            <a:ext cx="2175300" cy="16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3"/>
          </p:nvPr>
        </p:nvSpPr>
        <p:spPr>
          <a:xfrm>
            <a:off x="6031075" y="2808425"/>
            <a:ext cx="2175300" cy="16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4"/>
          </p:nvPr>
        </p:nvSpPr>
        <p:spPr>
          <a:xfrm>
            <a:off x="937625" y="2228171"/>
            <a:ext cx="2175300" cy="63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ubTitle" idx="5"/>
          </p:nvPr>
        </p:nvSpPr>
        <p:spPr>
          <a:xfrm>
            <a:off x="3484350" y="2228171"/>
            <a:ext cx="2175300" cy="63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6"/>
          </p:nvPr>
        </p:nvSpPr>
        <p:spPr>
          <a:xfrm>
            <a:off x="6031075" y="2228171"/>
            <a:ext cx="2175300" cy="63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"/>
              <a:buNone/>
              <a:defRPr sz="3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○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■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○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■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○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■"/>
              <a:defRPr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6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8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Asaf.Schneiderman@e.braude.ac.i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hyperlink" Target="https://github.com/AxFISR/Idiopathic-Pulmonary-Fibrosis-classification-using-optimized-Convolutional-Neural-Network.git" TargetMode="External"/><Relationship Id="rId4" Type="http://schemas.openxmlformats.org/officeDocument/2006/relationships/hyperlink" Target="mailto:Alex.baboshin@e.braude.ac.i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ctrTitle"/>
          </p:nvPr>
        </p:nvSpPr>
        <p:spPr>
          <a:xfrm>
            <a:off x="410515" y="277608"/>
            <a:ext cx="6268388" cy="2020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kern="1200" dirty="0">
                <a:solidFill>
                  <a:srgbClr val="3B406B"/>
                </a:solidFill>
                <a:latin typeface="Lexend" panose="020B0604020202020204" charset="0"/>
                <a:ea typeface="+mj-ea"/>
                <a:cs typeface="+mj-cs"/>
              </a:rPr>
              <a:t>Idiopathic Pulmonary Fibrosis </a:t>
            </a:r>
            <a:r>
              <a:rPr lang="en-US" sz="4000" kern="1200" dirty="0">
                <a:solidFill>
                  <a:srgbClr val="3B406B"/>
                </a:solidFill>
                <a:latin typeface="Lexend" panose="020B0604020202020204" charset="0"/>
                <a:ea typeface="+mj-ea"/>
                <a:cs typeface="+mj-cs"/>
              </a:rPr>
              <a:t>Classification </a:t>
            </a:r>
            <a:br>
              <a:rPr lang="en-US" sz="4000" kern="1200" dirty="0">
                <a:solidFill>
                  <a:srgbClr val="3B406B"/>
                </a:solidFill>
                <a:latin typeface="Lexend" panose="020B0604020202020204" charset="0"/>
                <a:ea typeface="+mj-ea"/>
                <a:cs typeface="+mj-cs"/>
              </a:rPr>
            </a:br>
            <a:r>
              <a:rPr lang="en-US" sz="4000" kern="1200" dirty="0">
                <a:solidFill>
                  <a:srgbClr val="3B406B"/>
                </a:solidFill>
                <a:latin typeface="Lexend" panose="020B0604020202020204" charset="0"/>
                <a:ea typeface="+mj-ea"/>
                <a:cs typeface="+mj-cs"/>
              </a:rPr>
              <a:t>using Optimized CNN</a:t>
            </a:r>
            <a:endParaRPr lang="en-US" b="1" dirty="0">
              <a:solidFill>
                <a:srgbClr val="3B406B"/>
              </a:solidFill>
              <a:latin typeface="Lexend" panose="020B0604020202020204" charset="0"/>
            </a:endParaRPr>
          </a:p>
        </p:txBody>
      </p:sp>
      <p:grpSp>
        <p:nvGrpSpPr>
          <p:cNvPr id="146" name="Google Shape;146;p27"/>
          <p:cNvGrpSpPr/>
          <p:nvPr/>
        </p:nvGrpSpPr>
        <p:grpSpPr>
          <a:xfrm>
            <a:off x="4617710" y="1912522"/>
            <a:ext cx="3792428" cy="2698979"/>
            <a:chOff x="5386676" y="1489213"/>
            <a:chExt cx="3042217" cy="2165072"/>
          </a:xfrm>
        </p:grpSpPr>
        <p:sp>
          <p:nvSpPr>
            <p:cNvPr id="147" name="Google Shape;147;p27"/>
            <p:cNvSpPr/>
            <p:nvPr/>
          </p:nvSpPr>
          <p:spPr>
            <a:xfrm>
              <a:off x="5713819" y="2081564"/>
              <a:ext cx="2604163" cy="1472429"/>
            </a:xfrm>
            <a:custGeom>
              <a:avLst/>
              <a:gdLst/>
              <a:ahLst/>
              <a:cxnLst/>
              <a:rect l="l" t="t" r="r" b="b"/>
              <a:pathLst>
                <a:path w="59162" h="33451" extrusionOk="0">
                  <a:moveTo>
                    <a:pt x="25145" y="1"/>
                  </a:moveTo>
                  <a:cubicBezTo>
                    <a:pt x="16286" y="1"/>
                    <a:pt x="7329" y="4010"/>
                    <a:pt x="8096" y="13257"/>
                  </a:cubicBezTo>
                  <a:cubicBezTo>
                    <a:pt x="8665" y="20116"/>
                    <a:pt x="0" y="23262"/>
                    <a:pt x="2905" y="33395"/>
                  </a:cubicBezTo>
                  <a:lnTo>
                    <a:pt x="31183" y="33257"/>
                  </a:lnTo>
                  <a:lnTo>
                    <a:pt x="49824" y="33450"/>
                  </a:lnTo>
                  <a:cubicBezTo>
                    <a:pt x="53337" y="30762"/>
                    <a:pt x="59162" y="23577"/>
                    <a:pt x="49668" y="17576"/>
                  </a:cubicBezTo>
                  <a:cubicBezTo>
                    <a:pt x="42791" y="13232"/>
                    <a:pt x="44898" y="13800"/>
                    <a:pt x="40916" y="6499"/>
                  </a:cubicBezTo>
                  <a:cubicBezTo>
                    <a:pt x="38653" y="2351"/>
                    <a:pt x="31928" y="1"/>
                    <a:pt x="25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7635165" y="1625008"/>
              <a:ext cx="419619" cy="1091898"/>
            </a:xfrm>
            <a:custGeom>
              <a:avLst/>
              <a:gdLst/>
              <a:ahLst/>
              <a:cxnLst/>
              <a:rect l="l" t="t" r="r" b="b"/>
              <a:pathLst>
                <a:path w="9533" h="24806" extrusionOk="0">
                  <a:moveTo>
                    <a:pt x="2773" y="0"/>
                  </a:moveTo>
                  <a:cubicBezTo>
                    <a:pt x="2648" y="0"/>
                    <a:pt x="2524" y="31"/>
                    <a:pt x="2409" y="92"/>
                  </a:cubicBezTo>
                  <a:cubicBezTo>
                    <a:pt x="796" y="953"/>
                    <a:pt x="2014" y="3107"/>
                    <a:pt x="2669" y="4063"/>
                  </a:cubicBezTo>
                  <a:lnTo>
                    <a:pt x="2553" y="4135"/>
                  </a:lnTo>
                  <a:cubicBezTo>
                    <a:pt x="2224" y="3859"/>
                    <a:pt x="1867" y="3668"/>
                    <a:pt x="1509" y="3668"/>
                  </a:cubicBezTo>
                  <a:cubicBezTo>
                    <a:pt x="1180" y="3668"/>
                    <a:pt x="851" y="3828"/>
                    <a:pt x="540" y="4230"/>
                  </a:cubicBezTo>
                  <a:cubicBezTo>
                    <a:pt x="1" y="4924"/>
                    <a:pt x="395" y="6390"/>
                    <a:pt x="2481" y="6390"/>
                  </a:cubicBezTo>
                  <a:cubicBezTo>
                    <a:pt x="2790" y="6390"/>
                    <a:pt x="3136" y="6358"/>
                    <a:pt x="3522" y="6286"/>
                  </a:cubicBezTo>
                  <a:cubicBezTo>
                    <a:pt x="3767" y="6873"/>
                    <a:pt x="4029" y="7569"/>
                    <a:pt x="4281" y="8366"/>
                  </a:cubicBezTo>
                  <a:cubicBezTo>
                    <a:pt x="3822" y="7733"/>
                    <a:pt x="3216" y="7123"/>
                    <a:pt x="2583" y="7123"/>
                  </a:cubicBezTo>
                  <a:cubicBezTo>
                    <a:pt x="2272" y="7123"/>
                    <a:pt x="1954" y="7270"/>
                    <a:pt x="1644" y="7633"/>
                  </a:cubicBezTo>
                  <a:cubicBezTo>
                    <a:pt x="1054" y="8324"/>
                    <a:pt x="1439" y="9905"/>
                    <a:pt x="3758" y="9905"/>
                  </a:cubicBezTo>
                  <a:cubicBezTo>
                    <a:pt x="4041" y="9905"/>
                    <a:pt x="4353" y="9882"/>
                    <a:pt x="4695" y="9830"/>
                  </a:cubicBezTo>
                  <a:cubicBezTo>
                    <a:pt x="4836" y="10393"/>
                    <a:pt x="4966" y="10991"/>
                    <a:pt x="5077" y="11619"/>
                  </a:cubicBezTo>
                  <a:cubicBezTo>
                    <a:pt x="4602" y="10912"/>
                    <a:pt x="3920" y="10139"/>
                    <a:pt x="3207" y="10139"/>
                  </a:cubicBezTo>
                  <a:cubicBezTo>
                    <a:pt x="2895" y="10139"/>
                    <a:pt x="2577" y="10287"/>
                    <a:pt x="2268" y="10652"/>
                  </a:cubicBezTo>
                  <a:cubicBezTo>
                    <a:pt x="1679" y="11344"/>
                    <a:pt x="2062" y="12915"/>
                    <a:pt x="4361" y="12915"/>
                  </a:cubicBezTo>
                  <a:cubicBezTo>
                    <a:pt x="4633" y="12915"/>
                    <a:pt x="4933" y="12893"/>
                    <a:pt x="5261" y="12845"/>
                  </a:cubicBezTo>
                  <a:cubicBezTo>
                    <a:pt x="5362" y="13641"/>
                    <a:pt x="5428" y="14480"/>
                    <a:pt x="5449" y="15356"/>
                  </a:cubicBezTo>
                  <a:cubicBezTo>
                    <a:pt x="5063" y="14475"/>
                    <a:pt x="4434" y="13427"/>
                    <a:pt x="3618" y="13427"/>
                  </a:cubicBezTo>
                  <a:cubicBezTo>
                    <a:pt x="3366" y="13427"/>
                    <a:pt x="3097" y="13527"/>
                    <a:pt x="2811" y="13762"/>
                  </a:cubicBezTo>
                  <a:cubicBezTo>
                    <a:pt x="2042" y="14393"/>
                    <a:pt x="2303" y="16365"/>
                    <a:pt x="5449" y="16534"/>
                  </a:cubicBezTo>
                  <a:cubicBezTo>
                    <a:pt x="5432" y="17253"/>
                    <a:pt x="5382" y="17995"/>
                    <a:pt x="5294" y="18755"/>
                  </a:cubicBezTo>
                  <a:cubicBezTo>
                    <a:pt x="4913" y="17854"/>
                    <a:pt x="4206" y="16551"/>
                    <a:pt x="3296" y="16551"/>
                  </a:cubicBezTo>
                  <a:cubicBezTo>
                    <a:pt x="3034" y="16551"/>
                    <a:pt x="2756" y="16658"/>
                    <a:pt x="2465" y="16913"/>
                  </a:cubicBezTo>
                  <a:cubicBezTo>
                    <a:pt x="1713" y="17569"/>
                    <a:pt x="2024" y="19535"/>
                    <a:pt x="5183" y="19597"/>
                  </a:cubicBezTo>
                  <a:cubicBezTo>
                    <a:pt x="5041" y="20535"/>
                    <a:pt x="4841" y="21496"/>
                    <a:pt x="4567" y="22482"/>
                  </a:cubicBezTo>
                  <a:cubicBezTo>
                    <a:pt x="4397" y="21382"/>
                    <a:pt x="3963" y="19733"/>
                    <a:pt x="2879" y="19733"/>
                  </a:cubicBezTo>
                  <a:cubicBezTo>
                    <a:pt x="2707" y="19733"/>
                    <a:pt x="2517" y="19775"/>
                    <a:pt x="2310" y="19868"/>
                  </a:cubicBezTo>
                  <a:cubicBezTo>
                    <a:pt x="1424" y="20268"/>
                    <a:pt x="1248" y="22281"/>
                    <a:pt x="4314" y="23333"/>
                  </a:cubicBezTo>
                  <a:cubicBezTo>
                    <a:pt x="4188" y="23733"/>
                    <a:pt x="4053" y="24137"/>
                    <a:pt x="3902" y="24544"/>
                  </a:cubicBezTo>
                  <a:lnTo>
                    <a:pt x="4609" y="24805"/>
                  </a:lnTo>
                  <a:cubicBezTo>
                    <a:pt x="4973" y="23826"/>
                    <a:pt x="5264" y="22862"/>
                    <a:pt x="5493" y="21919"/>
                  </a:cubicBezTo>
                  <a:cubicBezTo>
                    <a:pt x="5766" y="21952"/>
                    <a:pt x="6019" y="21967"/>
                    <a:pt x="6253" y="21967"/>
                  </a:cubicBezTo>
                  <a:cubicBezTo>
                    <a:pt x="8680" y="21967"/>
                    <a:pt x="9082" y="20333"/>
                    <a:pt x="8480" y="19642"/>
                  </a:cubicBezTo>
                  <a:cubicBezTo>
                    <a:pt x="8176" y="19295"/>
                    <a:pt x="7865" y="19154"/>
                    <a:pt x="7561" y="19154"/>
                  </a:cubicBezTo>
                  <a:cubicBezTo>
                    <a:pt x="6894" y="19154"/>
                    <a:pt x="6259" y="19835"/>
                    <a:pt x="5792" y="20512"/>
                  </a:cubicBezTo>
                  <a:cubicBezTo>
                    <a:pt x="5921" y="19816"/>
                    <a:pt x="6016" y="19132"/>
                    <a:pt x="6083" y="18464"/>
                  </a:cubicBezTo>
                  <a:cubicBezTo>
                    <a:pt x="9228" y="18328"/>
                    <a:pt x="9533" y="16358"/>
                    <a:pt x="8780" y="15717"/>
                  </a:cubicBezTo>
                  <a:cubicBezTo>
                    <a:pt x="8496" y="15476"/>
                    <a:pt x="8225" y="15374"/>
                    <a:pt x="7971" y="15374"/>
                  </a:cubicBezTo>
                  <a:cubicBezTo>
                    <a:pt x="7208" y="15374"/>
                    <a:pt x="6589" y="16289"/>
                    <a:pt x="6181" y="17126"/>
                  </a:cubicBezTo>
                  <a:cubicBezTo>
                    <a:pt x="6217" y="16380"/>
                    <a:pt x="6216" y="15658"/>
                    <a:pt x="6189" y="14958"/>
                  </a:cubicBezTo>
                  <a:cubicBezTo>
                    <a:pt x="9302" y="14443"/>
                    <a:pt x="9426" y="12450"/>
                    <a:pt x="8615" y="11906"/>
                  </a:cubicBezTo>
                  <a:cubicBezTo>
                    <a:pt x="8356" y="11731"/>
                    <a:pt x="8116" y="11655"/>
                    <a:pt x="7894" y="11655"/>
                  </a:cubicBezTo>
                  <a:cubicBezTo>
                    <a:pt x="7035" y="11655"/>
                    <a:pt x="6451" y="12795"/>
                    <a:pt x="6112" y="13748"/>
                  </a:cubicBezTo>
                  <a:cubicBezTo>
                    <a:pt x="6054" y="13064"/>
                    <a:pt x="5969" y="12408"/>
                    <a:pt x="5867" y="11779"/>
                  </a:cubicBezTo>
                  <a:cubicBezTo>
                    <a:pt x="8888" y="10469"/>
                    <a:pt x="8612" y="8467"/>
                    <a:pt x="7708" y="8145"/>
                  </a:cubicBezTo>
                  <a:cubicBezTo>
                    <a:pt x="7533" y="8083"/>
                    <a:pt x="7373" y="8055"/>
                    <a:pt x="7226" y="8055"/>
                  </a:cubicBezTo>
                  <a:cubicBezTo>
                    <a:pt x="6198" y="8055"/>
                    <a:pt x="5792" y="9438"/>
                    <a:pt x="5633" y="10549"/>
                  </a:cubicBezTo>
                  <a:cubicBezTo>
                    <a:pt x="5492" y="9889"/>
                    <a:pt x="5334" y="9268"/>
                    <a:pt x="5165" y="8690"/>
                  </a:cubicBezTo>
                  <a:cubicBezTo>
                    <a:pt x="8205" y="7379"/>
                    <a:pt x="7928" y="5373"/>
                    <a:pt x="7022" y="5050"/>
                  </a:cubicBezTo>
                  <a:cubicBezTo>
                    <a:pt x="6847" y="4988"/>
                    <a:pt x="6687" y="4960"/>
                    <a:pt x="6539" y="4960"/>
                  </a:cubicBezTo>
                  <a:cubicBezTo>
                    <a:pt x="5387" y="4960"/>
                    <a:pt x="5019" y="6698"/>
                    <a:pt x="4901" y="7843"/>
                  </a:cubicBezTo>
                  <a:cubicBezTo>
                    <a:pt x="4642" y="7052"/>
                    <a:pt x="4374" y="6361"/>
                    <a:pt x="4126" y="5783"/>
                  </a:cubicBezTo>
                  <a:cubicBezTo>
                    <a:pt x="7057" y="4475"/>
                    <a:pt x="6778" y="2508"/>
                    <a:pt x="5880" y="2187"/>
                  </a:cubicBezTo>
                  <a:cubicBezTo>
                    <a:pt x="5706" y="2126"/>
                    <a:pt x="5546" y="2097"/>
                    <a:pt x="5399" y="2097"/>
                  </a:cubicBezTo>
                  <a:cubicBezTo>
                    <a:pt x="4247" y="2097"/>
                    <a:pt x="3880" y="3834"/>
                    <a:pt x="3763" y="4978"/>
                  </a:cubicBezTo>
                  <a:cubicBezTo>
                    <a:pt x="3549" y="4528"/>
                    <a:pt x="3370" y="4197"/>
                    <a:pt x="3258" y="3996"/>
                  </a:cubicBezTo>
                  <a:cubicBezTo>
                    <a:pt x="4425" y="1267"/>
                    <a:pt x="3574" y="0"/>
                    <a:pt x="27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5558611" y="3440051"/>
              <a:ext cx="2734807" cy="214233"/>
            </a:xfrm>
            <a:custGeom>
              <a:avLst/>
              <a:gdLst/>
              <a:ahLst/>
              <a:cxnLst/>
              <a:rect l="l" t="t" r="r" b="b"/>
              <a:pathLst>
                <a:path w="62130" h="4867" extrusionOk="0">
                  <a:moveTo>
                    <a:pt x="34852" y="0"/>
                  </a:moveTo>
                  <a:cubicBezTo>
                    <a:pt x="10119" y="0"/>
                    <a:pt x="1" y="1123"/>
                    <a:pt x="1" y="2469"/>
                  </a:cubicBezTo>
                  <a:cubicBezTo>
                    <a:pt x="1" y="3811"/>
                    <a:pt x="10121" y="4866"/>
                    <a:pt x="34852" y="4866"/>
                  </a:cubicBezTo>
                  <a:cubicBezTo>
                    <a:pt x="59582" y="4866"/>
                    <a:pt x="62129" y="3137"/>
                    <a:pt x="62129" y="1794"/>
                  </a:cubicBezTo>
                  <a:cubicBezTo>
                    <a:pt x="62129" y="448"/>
                    <a:pt x="59582" y="0"/>
                    <a:pt x="34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7946505" y="2071572"/>
              <a:ext cx="482388" cy="1220517"/>
            </a:xfrm>
            <a:custGeom>
              <a:avLst/>
              <a:gdLst/>
              <a:ahLst/>
              <a:cxnLst/>
              <a:rect l="l" t="t" r="r" b="b"/>
              <a:pathLst>
                <a:path w="10959" h="27728" extrusionOk="0">
                  <a:moveTo>
                    <a:pt x="5175" y="0"/>
                  </a:moveTo>
                  <a:cubicBezTo>
                    <a:pt x="4523" y="0"/>
                    <a:pt x="3964" y="496"/>
                    <a:pt x="3900" y="1159"/>
                  </a:cubicBezTo>
                  <a:cubicBezTo>
                    <a:pt x="3832" y="1864"/>
                    <a:pt x="4351" y="2493"/>
                    <a:pt x="5054" y="2560"/>
                  </a:cubicBezTo>
                  <a:cubicBezTo>
                    <a:pt x="5067" y="2562"/>
                    <a:pt x="5082" y="2562"/>
                    <a:pt x="5095" y="2562"/>
                  </a:cubicBezTo>
                  <a:cubicBezTo>
                    <a:pt x="5357" y="3448"/>
                    <a:pt x="5792" y="5176"/>
                    <a:pt x="6052" y="7541"/>
                  </a:cubicBezTo>
                  <a:lnTo>
                    <a:pt x="4768" y="5723"/>
                  </a:lnTo>
                  <a:cubicBezTo>
                    <a:pt x="4876" y="5541"/>
                    <a:pt x="4941" y="5330"/>
                    <a:pt x="4948" y="5104"/>
                  </a:cubicBezTo>
                  <a:cubicBezTo>
                    <a:pt x="4968" y="4395"/>
                    <a:pt x="4411" y="3802"/>
                    <a:pt x="3705" y="3781"/>
                  </a:cubicBezTo>
                  <a:cubicBezTo>
                    <a:pt x="3693" y="3780"/>
                    <a:pt x="3680" y="3780"/>
                    <a:pt x="3667" y="3780"/>
                  </a:cubicBezTo>
                  <a:cubicBezTo>
                    <a:pt x="2975" y="3780"/>
                    <a:pt x="2403" y="4330"/>
                    <a:pt x="2382" y="5025"/>
                  </a:cubicBezTo>
                  <a:cubicBezTo>
                    <a:pt x="2364" y="5733"/>
                    <a:pt x="2920" y="6324"/>
                    <a:pt x="3628" y="6345"/>
                  </a:cubicBezTo>
                  <a:cubicBezTo>
                    <a:pt x="3642" y="6345"/>
                    <a:pt x="3657" y="6346"/>
                    <a:pt x="3671" y="6346"/>
                  </a:cubicBezTo>
                  <a:cubicBezTo>
                    <a:pt x="3941" y="6346"/>
                    <a:pt x="4191" y="6261"/>
                    <a:pt x="4398" y="6117"/>
                  </a:cubicBezTo>
                  <a:lnTo>
                    <a:pt x="6154" y="8604"/>
                  </a:lnTo>
                  <a:cubicBezTo>
                    <a:pt x="6224" y="9482"/>
                    <a:pt x="6267" y="10434"/>
                    <a:pt x="6271" y="11447"/>
                  </a:cubicBezTo>
                  <a:lnTo>
                    <a:pt x="4429" y="9745"/>
                  </a:lnTo>
                  <a:cubicBezTo>
                    <a:pt x="4447" y="9707"/>
                    <a:pt x="4464" y="9668"/>
                    <a:pt x="4479" y="9626"/>
                  </a:cubicBezTo>
                  <a:cubicBezTo>
                    <a:pt x="4727" y="8962"/>
                    <a:pt x="4394" y="8226"/>
                    <a:pt x="3731" y="7975"/>
                  </a:cubicBezTo>
                  <a:cubicBezTo>
                    <a:pt x="3581" y="7918"/>
                    <a:pt x="3428" y="7891"/>
                    <a:pt x="3277" y="7891"/>
                  </a:cubicBezTo>
                  <a:cubicBezTo>
                    <a:pt x="2760" y="7891"/>
                    <a:pt x="2274" y="8208"/>
                    <a:pt x="2083" y="8720"/>
                  </a:cubicBezTo>
                  <a:cubicBezTo>
                    <a:pt x="1827" y="9383"/>
                    <a:pt x="2161" y="10125"/>
                    <a:pt x="2830" y="10372"/>
                  </a:cubicBezTo>
                  <a:cubicBezTo>
                    <a:pt x="2979" y="10429"/>
                    <a:pt x="3131" y="10456"/>
                    <a:pt x="3281" y="10456"/>
                  </a:cubicBezTo>
                  <a:cubicBezTo>
                    <a:pt x="3580" y="10456"/>
                    <a:pt x="3868" y="10350"/>
                    <a:pt x="4097" y="10160"/>
                  </a:cubicBezTo>
                  <a:lnTo>
                    <a:pt x="6262" y="12166"/>
                  </a:lnTo>
                  <a:cubicBezTo>
                    <a:pt x="6245" y="13237"/>
                    <a:pt x="6179" y="14373"/>
                    <a:pt x="6051" y="15565"/>
                  </a:cubicBezTo>
                  <a:lnTo>
                    <a:pt x="4189" y="13844"/>
                  </a:lnTo>
                  <a:cubicBezTo>
                    <a:pt x="4207" y="13805"/>
                    <a:pt x="4225" y="13766"/>
                    <a:pt x="4241" y="13724"/>
                  </a:cubicBezTo>
                  <a:cubicBezTo>
                    <a:pt x="4492" y="13062"/>
                    <a:pt x="4157" y="12321"/>
                    <a:pt x="3495" y="12070"/>
                  </a:cubicBezTo>
                  <a:cubicBezTo>
                    <a:pt x="3346" y="12014"/>
                    <a:pt x="3193" y="11988"/>
                    <a:pt x="3043" y="11988"/>
                  </a:cubicBezTo>
                  <a:cubicBezTo>
                    <a:pt x="2523" y="11988"/>
                    <a:pt x="2032" y="12304"/>
                    <a:pt x="1841" y="12816"/>
                  </a:cubicBezTo>
                  <a:cubicBezTo>
                    <a:pt x="1590" y="13479"/>
                    <a:pt x="1926" y="14219"/>
                    <a:pt x="2588" y="14470"/>
                  </a:cubicBezTo>
                  <a:cubicBezTo>
                    <a:pt x="2736" y="14526"/>
                    <a:pt x="2888" y="14552"/>
                    <a:pt x="3038" y="14552"/>
                  </a:cubicBezTo>
                  <a:cubicBezTo>
                    <a:pt x="3339" y="14552"/>
                    <a:pt x="3630" y="14445"/>
                    <a:pt x="3859" y="14256"/>
                  </a:cubicBezTo>
                  <a:lnTo>
                    <a:pt x="5976" y="16216"/>
                  </a:lnTo>
                  <a:cubicBezTo>
                    <a:pt x="5850" y="17238"/>
                    <a:pt x="5677" y="18297"/>
                    <a:pt x="5448" y="19390"/>
                  </a:cubicBezTo>
                  <a:lnTo>
                    <a:pt x="3488" y="17575"/>
                  </a:lnTo>
                  <a:cubicBezTo>
                    <a:pt x="3506" y="17537"/>
                    <a:pt x="3524" y="17497"/>
                    <a:pt x="3538" y="17457"/>
                  </a:cubicBezTo>
                  <a:cubicBezTo>
                    <a:pt x="3786" y="16791"/>
                    <a:pt x="3456" y="16054"/>
                    <a:pt x="2793" y="15801"/>
                  </a:cubicBezTo>
                  <a:cubicBezTo>
                    <a:pt x="2644" y="15745"/>
                    <a:pt x="2491" y="15719"/>
                    <a:pt x="2341" y="15719"/>
                  </a:cubicBezTo>
                  <a:cubicBezTo>
                    <a:pt x="1820" y="15719"/>
                    <a:pt x="1332" y="16035"/>
                    <a:pt x="1136" y="16547"/>
                  </a:cubicBezTo>
                  <a:cubicBezTo>
                    <a:pt x="890" y="17214"/>
                    <a:pt x="1220" y="17953"/>
                    <a:pt x="1884" y="18200"/>
                  </a:cubicBezTo>
                  <a:cubicBezTo>
                    <a:pt x="2033" y="18257"/>
                    <a:pt x="2186" y="18284"/>
                    <a:pt x="2337" y="18284"/>
                  </a:cubicBezTo>
                  <a:cubicBezTo>
                    <a:pt x="2637" y="18284"/>
                    <a:pt x="2927" y="18178"/>
                    <a:pt x="3156" y="17989"/>
                  </a:cubicBezTo>
                  <a:lnTo>
                    <a:pt x="5318" y="19987"/>
                  </a:lnTo>
                  <a:cubicBezTo>
                    <a:pt x="5089" y="20999"/>
                    <a:pt x="4813" y="22039"/>
                    <a:pt x="4482" y="23101"/>
                  </a:cubicBezTo>
                  <a:lnTo>
                    <a:pt x="2598" y="21359"/>
                  </a:lnTo>
                  <a:cubicBezTo>
                    <a:pt x="2617" y="21321"/>
                    <a:pt x="2634" y="21281"/>
                    <a:pt x="2649" y="21241"/>
                  </a:cubicBezTo>
                  <a:cubicBezTo>
                    <a:pt x="2900" y="20576"/>
                    <a:pt x="2567" y="19841"/>
                    <a:pt x="1906" y="19588"/>
                  </a:cubicBezTo>
                  <a:cubicBezTo>
                    <a:pt x="1757" y="19532"/>
                    <a:pt x="1604" y="19505"/>
                    <a:pt x="1453" y="19505"/>
                  </a:cubicBezTo>
                  <a:cubicBezTo>
                    <a:pt x="934" y="19505"/>
                    <a:pt x="445" y="19823"/>
                    <a:pt x="251" y="20336"/>
                  </a:cubicBezTo>
                  <a:cubicBezTo>
                    <a:pt x="1" y="20999"/>
                    <a:pt x="335" y="21737"/>
                    <a:pt x="998" y="21989"/>
                  </a:cubicBezTo>
                  <a:cubicBezTo>
                    <a:pt x="1146" y="22045"/>
                    <a:pt x="1298" y="22071"/>
                    <a:pt x="1448" y="22071"/>
                  </a:cubicBezTo>
                  <a:cubicBezTo>
                    <a:pt x="1749" y="22071"/>
                    <a:pt x="2041" y="21964"/>
                    <a:pt x="2270" y="21773"/>
                  </a:cubicBezTo>
                  <a:lnTo>
                    <a:pt x="4305" y="23655"/>
                  </a:lnTo>
                  <a:cubicBezTo>
                    <a:pt x="4157" y="24102"/>
                    <a:pt x="4000" y="24554"/>
                    <a:pt x="3833" y="25010"/>
                  </a:cubicBezTo>
                  <a:lnTo>
                    <a:pt x="3795" y="25039"/>
                  </a:lnTo>
                  <a:lnTo>
                    <a:pt x="3813" y="25064"/>
                  </a:lnTo>
                  <a:cubicBezTo>
                    <a:pt x="3516" y="25870"/>
                    <a:pt x="3187" y="26686"/>
                    <a:pt x="2821" y="27513"/>
                  </a:cubicBezTo>
                  <a:lnTo>
                    <a:pt x="3307" y="27727"/>
                  </a:lnTo>
                  <a:cubicBezTo>
                    <a:pt x="3664" y="26920"/>
                    <a:pt x="3985" y="26120"/>
                    <a:pt x="4279" y="25332"/>
                  </a:cubicBezTo>
                  <a:lnTo>
                    <a:pt x="6607" y="23575"/>
                  </a:lnTo>
                  <a:cubicBezTo>
                    <a:pt x="6768" y="23786"/>
                    <a:pt x="6994" y="23949"/>
                    <a:pt x="7269" y="24027"/>
                  </a:cubicBezTo>
                  <a:cubicBezTo>
                    <a:pt x="7386" y="24060"/>
                    <a:pt x="7505" y="24076"/>
                    <a:pt x="7622" y="24076"/>
                  </a:cubicBezTo>
                  <a:cubicBezTo>
                    <a:pt x="8181" y="24076"/>
                    <a:pt x="8695" y="23710"/>
                    <a:pt x="8859" y="23146"/>
                  </a:cubicBezTo>
                  <a:cubicBezTo>
                    <a:pt x="9050" y="22466"/>
                    <a:pt x="8657" y="21757"/>
                    <a:pt x="7978" y="21561"/>
                  </a:cubicBezTo>
                  <a:cubicBezTo>
                    <a:pt x="7860" y="21528"/>
                    <a:pt x="7740" y="21511"/>
                    <a:pt x="7623" y="21511"/>
                  </a:cubicBezTo>
                  <a:cubicBezTo>
                    <a:pt x="7065" y="21511"/>
                    <a:pt x="6553" y="21877"/>
                    <a:pt x="6391" y="22441"/>
                  </a:cubicBezTo>
                  <a:cubicBezTo>
                    <a:pt x="6329" y="22657"/>
                    <a:pt x="6327" y="22878"/>
                    <a:pt x="6375" y="23085"/>
                  </a:cubicBezTo>
                  <a:lnTo>
                    <a:pt x="4607" y="24424"/>
                  </a:lnTo>
                  <a:cubicBezTo>
                    <a:pt x="5048" y="23148"/>
                    <a:pt x="5406" y="21903"/>
                    <a:pt x="5699" y="20693"/>
                  </a:cubicBezTo>
                  <a:lnTo>
                    <a:pt x="5707" y="20702"/>
                  </a:lnTo>
                  <a:lnTo>
                    <a:pt x="8021" y="18595"/>
                  </a:lnTo>
                  <a:cubicBezTo>
                    <a:pt x="8202" y="18791"/>
                    <a:pt x="8442" y="18933"/>
                    <a:pt x="8724" y="18987"/>
                  </a:cubicBezTo>
                  <a:cubicBezTo>
                    <a:pt x="8805" y="19003"/>
                    <a:pt x="8886" y="19010"/>
                    <a:pt x="8966" y="19010"/>
                  </a:cubicBezTo>
                  <a:cubicBezTo>
                    <a:pt x="9569" y="19010"/>
                    <a:pt x="10105" y="18579"/>
                    <a:pt x="10223" y="17965"/>
                  </a:cubicBezTo>
                  <a:cubicBezTo>
                    <a:pt x="10356" y="17270"/>
                    <a:pt x="9899" y="16599"/>
                    <a:pt x="9204" y="16468"/>
                  </a:cubicBezTo>
                  <a:cubicBezTo>
                    <a:pt x="9124" y="16453"/>
                    <a:pt x="9043" y="16446"/>
                    <a:pt x="8964" y="16446"/>
                  </a:cubicBezTo>
                  <a:cubicBezTo>
                    <a:pt x="8357" y="16446"/>
                    <a:pt x="7817" y="16874"/>
                    <a:pt x="7704" y="17489"/>
                  </a:cubicBezTo>
                  <a:cubicBezTo>
                    <a:pt x="7661" y="17712"/>
                    <a:pt x="7680" y="17932"/>
                    <a:pt x="7747" y="18132"/>
                  </a:cubicBezTo>
                  <a:lnTo>
                    <a:pt x="5901" y="19811"/>
                  </a:lnTo>
                  <a:cubicBezTo>
                    <a:pt x="6189" y="18493"/>
                    <a:pt x="6396" y="17222"/>
                    <a:pt x="6537" y="16005"/>
                  </a:cubicBezTo>
                  <a:lnTo>
                    <a:pt x="8700" y="13823"/>
                  </a:lnTo>
                  <a:cubicBezTo>
                    <a:pt x="8891" y="14008"/>
                    <a:pt x="9139" y="14138"/>
                    <a:pt x="9422" y="14178"/>
                  </a:cubicBezTo>
                  <a:cubicBezTo>
                    <a:pt x="9481" y="14186"/>
                    <a:pt x="9541" y="14190"/>
                    <a:pt x="9599" y="14190"/>
                  </a:cubicBezTo>
                  <a:cubicBezTo>
                    <a:pt x="10229" y="14190"/>
                    <a:pt x="10778" y="13726"/>
                    <a:pt x="10864" y="13083"/>
                  </a:cubicBezTo>
                  <a:cubicBezTo>
                    <a:pt x="10958" y="12386"/>
                    <a:pt x="10470" y="11738"/>
                    <a:pt x="9770" y="11644"/>
                  </a:cubicBezTo>
                  <a:cubicBezTo>
                    <a:pt x="9709" y="11636"/>
                    <a:pt x="9650" y="11631"/>
                    <a:pt x="9591" y="11631"/>
                  </a:cubicBezTo>
                  <a:cubicBezTo>
                    <a:pt x="8959" y="11631"/>
                    <a:pt x="8410" y="12098"/>
                    <a:pt x="8323" y="12741"/>
                  </a:cubicBezTo>
                  <a:cubicBezTo>
                    <a:pt x="8291" y="12964"/>
                    <a:pt x="8323" y="13182"/>
                    <a:pt x="8399" y="13378"/>
                  </a:cubicBezTo>
                  <a:lnTo>
                    <a:pt x="6623" y="15165"/>
                  </a:lnTo>
                  <a:cubicBezTo>
                    <a:pt x="6745" y="13875"/>
                    <a:pt x="6797" y="12651"/>
                    <a:pt x="6795" y="11506"/>
                  </a:cubicBezTo>
                  <a:lnTo>
                    <a:pt x="6795" y="11506"/>
                  </a:lnTo>
                  <a:lnTo>
                    <a:pt x="6832" y="11528"/>
                  </a:lnTo>
                  <a:lnTo>
                    <a:pt x="8392" y="8814"/>
                  </a:lnTo>
                  <a:cubicBezTo>
                    <a:pt x="8579" y="8919"/>
                    <a:pt x="8792" y="8980"/>
                    <a:pt x="9017" y="8980"/>
                  </a:cubicBezTo>
                  <a:cubicBezTo>
                    <a:pt x="9070" y="8980"/>
                    <a:pt x="9123" y="8977"/>
                    <a:pt x="9177" y="8970"/>
                  </a:cubicBezTo>
                  <a:cubicBezTo>
                    <a:pt x="9882" y="8884"/>
                    <a:pt x="10379" y="8244"/>
                    <a:pt x="10294" y="7541"/>
                  </a:cubicBezTo>
                  <a:cubicBezTo>
                    <a:pt x="10213" y="6892"/>
                    <a:pt x="9661" y="6417"/>
                    <a:pt x="9024" y="6417"/>
                  </a:cubicBezTo>
                  <a:cubicBezTo>
                    <a:pt x="8971" y="6417"/>
                    <a:pt x="8917" y="6420"/>
                    <a:pt x="8863" y="6427"/>
                  </a:cubicBezTo>
                  <a:cubicBezTo>
                    <a:pt x="8160" y="6513"/>
                    <a:pt x="7664" y="7153"/>
                    <a:pt x="7748" y="7855"/>
                  </a:cubicBezTo>
                  <a:cubicBezTo>
                    <a:pt x="7777" y="8080"/>
                    <a:pt x="7861" y="8285"/>
                    <a:pt x="7987" y="8456"/>
                  </a:cubicBezTo>
                  <a:lnTo>
                    <a:pt x="6783" y="10547"/>
                  </a:lnTo>
                  <a:cubicBezTo>
                    <a:pt x="6756" y="9504"/>
                    <a:pt x="6687" y="8535"/>
                    <a:pt x="6594" y="7651"/>
                  </a:cubicBezTo>
                  <a:lnTo>
                    <a:pt x="7592" y="4737"/>
                  </a:lnTo>
                  <a:cubicBezTo>
                    <a:pt x="7724" y="4780"/>
                    <a:pt x="7863" y="4804"/>
                    <a:pt x="8005" y="4804"/>
                  </a:cubicBezTo>
                  <a:cubicBezTo>
                    <a:pt x="8135" y="4804"/>
                    <a:pt x="8267" y="4784"/>
                    <a:pt x="8398" y="4742"/>
                  </a:cubicBezTo>
                  <a:cubicBezTo>
                    <a:pt x="9068" y="4522"/>
                    <a:pt x="9437" y="3798"/>
                    <a:pt x="9220" y="3128"/>
                  </a:cubicBezTo>
                  <a:cubicBezTo>
                    <a:pt x="9040" y="2586"/>
                    <a:pt x="8539" y="2241"/>
                    <a:pt x="7999" y="2241"/>
                  </a:cubicBezTo>
                  <a:cubicBezTo>
                    <a:pt x="7868" y="2241"/>
                    <a:pt x="7734" y="2262"/>
                    <a:pt x="7602" y="2305"/>
                  </a:cubicBezTo>
                  <a:cubicBezTo>
                    <a:pt x="6932" y="2522"/>
                    <a:pt x="6562" y="3248"/>
                    <a:pt x="6780" y="3919"/>
                  </a:cubicBezTo>
                  <a:cubicBezTo>
                    <a:pt x="6850" y="4135"/>
                    <a:pt x="6973" y="4319"/>
                    <a:pt x="7129" y="4463"/>
                  </a:cubicBezTo>
                  <a:lnTo>
                    <a:pt x="6446" y="6450"/>
                  </a:lnTo>
                  <a:cubicBezTo>
                    <a:pt x="6191" y="4634"/>
                    <a:pt x="5851" y="3273"/>
                    <a:pt x="5623" y="2483"/>
                  </a:cubicBezTo>
                  <a:cubicBezTo>
                    <a:pt x="6068" y="2316"/>
                    <a:pt x="6405" y="1910"/>
                    <a:pt x="6453" y="1406"/>
                  </a:cubicBezTo>
                  <a:cubicBezTo>
                    <a:pt x="6520" y="701"/>
                    <a:pt x="6003" y="75"/>
                    <a:pt x="5300" y="6"/>
                  </a:cubicBezTo>
                  <a:cubicBezTo>
                    <a:pt x="5258" y="2"/>
                    <a:pt x="5216" y="0"/>
                    <a:pt x="5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5386676" y="2151729"/>
              <a:ext cx="612592" cy="1178348"/>
            </a:xfrm>
            <a:custGeom>
              <a:avLst/>
              <a:gdLst/>
              <a:ahLst/>
              <a:cxnLst/>
              <a:rect l="l" t="t" r="r" b="b"/>
              <a:pathLst>
                <a:path w="13917" h="26770" extrusionOk="0">
                  <a:moveTo>
                    <a:pt x="3508" y="0"/>
                  </a:moveTo>
                  <a:cubicBezTo>
                    <a:pt x="2482" y="0"/>
                    <a:pt x="1705" y="1781"/>
                    <a:pt x="4323" y="4442"/>
                  </a:cubicBezTo>
                  <a:cubicBezTo>
                    <a:pt x="4288" y="4698"/>
                    <a:pt x="4237" y="5116"/>
                    <a:pt x="4197" y="5674"/>
                  </a:cubicBezTo>
                  <a:cubicBezTo>
                    <a:pt x="3676" y="4661"/>
                    <a:pt x="2764" y="3248"/>
                    <a:pt x="1731" y="3248"/>
                  </a:cubicBezTo>
                  <a:cubicBezTo>
                    <a:pt x="1441" y="3248"/>
                    <a:pt x="1141" y="3359"/>
                    <a:pt x="838" y="3622"/>
                  </a:cubicBezTo>
                  <a:cubicBezTo>
                    <a:pt x="31" y="4324"/>
                    <a:pt x="546" y="6496"/>
                    <a:pt x="4147" y="6665"/>
                  </a:cubicBezTo>
                  <a:cubicBezTo>
                    <a:pt x="4124" y="7370"/>
                    <a:pt x="4126" y="8204"/>
                    <a:pt x="4179" y="9137"/>
                  </a:cubicBezTo>
                  <a:cubicBezTo>
                    <a:pt x="3658" y="8126"/>
                    <a:pt x="2744" y="6710"/>
                    <a:pt x="1709" y="6710"/>
                  </a:cubicBezTo>
                  <a:cubicBezTo>
                    <a:pt x="1419" y="6710"/>
                    <a:pt x="1119" y="6822"/>
                    <a:pt x="816" y="7085"/>
                  </a:cubicBezTo>
                  <a:cubicBezTo>
                    <a:pt x="1" y="7796"/>
                    <a:pt x="534" y="10007"/>
                    <a:pt x="4251" y="10133"/>
                  </a:cubicBezTo>
                  <a:cubicBezTo>
                    <a:pt x="4313" y="10806"/>
                    <a:pt x="4401" y="11522"/>
                    <a:pt x="4524" y="12270"/>
                  </a:cubicBezTo>
                  <a:cubicBezTo>
                    <a:pt x="3984" y="11320"/>
                    <a:pt x="3169" y="10231"/>
                    <a:pt x="2262" y="10231"/>
                  </a:cubicBezTo>
                  <a:cubicBezTo>
                    <a:pt x="1972" y="10231"/>
                    <a:pt x="1672" y="10342"/>
                    <a:pt x="1369" y="10606"/>
                  </a:cubicBezTo>
                  <a:cubicBezTo>
                    <a:pt x="553" y="11314"/>
                    <a:pt x="1086" y="13519"/>
                    <a:pt x="4784" y="13653"/>
                  </a:cubicBezTo>
                  <a:cubicBezTo>
                    <a:pt x="4934" y="14353"/>
                    <a:pt x="5115" y="15077"/>
                    <a:pt x="5332" y="15815"/>
                  </a:cubicBezTo>
                  <a:cubicBezTo>
                    <a:pt x="4697" y="15082"/>
                    <a:pt x="3818" y="14280"/>
                    <a:pt x="3014" y="14280"/>
                  </a:cubicBezTo>
                  <a:cubicBezTo>
                    <a:pt x="2634" y="14280"/>
                    <a:pt x="2270" y="14460"/>
                    <a:pt x="1957" y="14913"/>
                  </a:cubicBezTo>
                  <a:cubicBezTo>
                    <a:pt x="1424" y="15680"/>
                    <a:pt x="2030" y="17272"/>
                    <a:pt x="4365" y="17272"/>
                  </a:cubicBezTo>
                  <a:cubicBezTo>
                    <a:pt x="4772" y="17272"/>
                    <a:pt x="5232" y="17223"/>
                    <a:pt x="5748" y="17114"/>
                  </a:cubicBezTo>
                  <a:cubicBezTo>
                    <a:pt x="6006" y="17857"/>
                    <a:pt x="6302" y="18614"/>
                    <a:pt x="6643" y="19380"/>
                  </a:cubicBezTo>
                  <a:cubicBezTo>
                    <a:pt x="6003" y="18790"/>
                    <a:pt x="5186" y="18203"/>
                    <a:pt x="4470" y="18203"/>
                  </a:cubicBezTo>
                  <a:cubicBezTo>
                    <a:pt x="4038" y="18203"/>
                    <a:pt x="3644" y="18416"/>
                    <a:pt x="3346" y="18970"/>
                  </a:cubicBezTo>
                  <a:cubicBezTo>
                    <a:pt x="2935" y="19737"/>
                    <a:pt x="3537" y="21093"/>
                    <a:pt x="5428" y="21093"/>
                  </a:cubicBezTo>
                  <a:cubicBezTo>
                    <a:pt x="5950" y="21093"/>
                    <a:pt x="6571" y="20990"/>
                    <a:pt x="7296" y="20742"/>
                  </a:cubicBezTo>
                  <a:cubicBezTo>
                    <a:pt x="7639" y="21413"/>
                    <a:pt x="8018" y="22088"/>
                    <a:pt x="8438" y="22765"/>
                  </a:cubicBezTo>
                  <a:cubicBezTo>
                    <a:pt x="7831" y="22354"/>
                    <a:pt x="7113" y="21985"/>
                    <a:pt x="6494" y="21985"/>
                  </a:cubicBezTo>
                  <a:cubicBezTo>
                    <a:pt x="5976" y="21985"/>
                    <a:pt x="5527" y="22243"/>
                    <a:pt x="5271" y="22952"/>
                  </a:cubicBezTo>
                  <a:cubicBezTo>
                    <a:pt x="5002" y="23701"/>
                    <a:pt x="5591" y="24795"/>
                    <a:pt x="7045" y="24795"/>
                  </a:cubicBezTo>
                  <a:cubicBezTo>
                    <a:pt x="7654" y="24795"/>
                    <a:pt x="8415" y="24603"/>
                    <a:pt x="9329" y="24112"/>
                  </a:cubicBezTo>
                  <a:cubicBezTo>
                    <a:pt x="9956" y="25005"/>
                    <a:pt x="10654" y="25893"/>
                    <a:pt x="11435" y="26769"/>
                  </a:cubicBezTo>
                  <a:lnTo>
                    <a:pt x="12069" y="26205"/>
                  </a:lnTo>
                  <a:cubicBezTo>
                    <a:pt x="11742" y="25840"/>
                    <a:pt x="11434" y="25475"/>
                    <a:pt x="11138" y="25107"/>
                  </a:cubicBezTo>
                  <a:cubicBezTo>
                    <a:pt x="13917" y="22751"/>
                    <a:pt x="12907" y="20716"/>
                    <a:pt x="11817" y="20661"/>
                  </a:cubicBezTo>
                  <a:cubicBezTo>
                    <a:pt x="11783" y="20659"/>
                    <a:pt x="11749" y="20658"/>
                    <a:pt x="11716" y="20658"/>
                  </a:cubicBezTo>
                  <a:cubicBezTo>
                    <a:pt x="9974" y="20658"/>
                    <a:pt x="10215" y="22931"/>
                    <a:pt x="10526" y="24320"/>
                  </a:cubicBezTo>
                  <a:cubicBezTo>
                    <a:pt x="9837" y="23401"/>
                    <a:pt x="9233" y="22475"/>
                    <a:pt x="8701" y="21553"/>
                  </a:cubicBezTo>
                  <a:cubicBezTo>
                    <a:pt x="11981" y="20196"/>
                    <a:pt x="11500" y="18008"/>
                    <a:pt x="10446" y="17630"/>
                  </a:cubicBezTo>
                  <a:cubicBezTo>
                    <a:pt x="10226" y="17551"/>
                    <a:pt x="10027" y="17515"/>
                    <a:pt x="9848" y="17515"/>
                  </a:cubicBezTo>
                  <a:cubicBezTo>
                    <a:pt x="8533" y="17515"/>
                    <a:pt x="8271" y="19473"/>
                    <a:pt x="8239" y="20718"/>
                  </a:cubicBezTo>
                  <a:cubicBezTo>
                    <a:pt x="7835" y="19959"/>
                    <a:pt x="7480" y="19203"/>
                    <a:pt x="7168" y="18458"/>
                  </a:cubicBezTo>
                  <a:cubicBezTo>
                    <a:pt x="10393" y="16993"/>
                    <a:pt x="9855" y="14819"/>
                    <a:pt x="8792" y="14475"/>
                  </a:cubicBezTo>
                  <a:cubicBezTo>
                    <a:pt x="8588" y="14408"/>
                    <a:pt x="8404" y="14378"/>
                    <a:pt x="8237" y="14378"/>
                  </a:cubicBezTo>
                  <a:cubicBezTo>
                    <a:pt x="7029" y="14378"/>
                    <a:pt x="6733" y="15983"/>
                    <a:pt x="6684" y="17226"/>
                  </a:cubicBezTo>
                  <a:cubicBezTo>
                    <a:pt x="6348" y="16301"/>
                    <a:pt x="6075" y="15396"/>
                    <a:pt x="5853" y="14522"/>
                  </a:cubicBezTo>
                  <a:cubicBezTo>
                    <a:pt x="9279" y="13729"/>
                    <a:pt x="9093" y="11537"/>
                    <a:pt x="8087" y="10997"/>
                  </a:cubicBezTo>
                  <a:cubicBezTo>
                    <a:pt x="7795" y="10840"/>
                    <a:pt x="7533" y="10770"/>
                    <a:pt x="7298" y="10770"/>
                  </a:cubicBezTo>
                  <a:cubicBezTo>
                    <a:pt x="6285" y="10770"/>
                    <a:pt x="5785" y="12069"/>
                    <a:pt x="5543" y="13160"/>
                  </a:cubicBezTo>
                  <a:cubicBezTo>
                    <a:pt x="5402" y="12456"/>
                    <a:pt x="5293" y="11779"/>
                    <a:pt x="5209" y="11133"/>
                  </a:cubicBezTo>
                  <a:cubicBezTo>
                    <a:pt x="8701" y="10341"/>
                    <a:pt x="8511" y="8123"/>
                    <a:pt x="7501" y="7581"/>
                  </a:cubicBezTo>
                  <a:cubicBezTo>
                    <a:pt x="7210" y="7426"/>
                    <a:pt x="6950" y="7357"/>
                    <a:pt x="6716" y="7357"/>
                  </a:cubicBezTo>
                  <a:cubicBezTo>
                    <a:pt x="5799" y="7357"/>
                    <a:pt x="5306" y="8419"/>
                    <a:pt x="5042" y="9430"/>
                  </a:cubicBezTo>
                  <a:cubicBezTo>
                    <a:pt x="4980" y="8494"/>
                    <a:pt x="4969" y="7657"/>
                    <a:pt x="4985" y="6944"/>
                  </a:cubicBezTo>
                  <a:cubicBezTo>
                    <a:pt x="8342" y="6300"/>
                    <a:pt x="8238" y="4149"/>
                    <a:pt x="7263" y="3570"/>
                  </a:cubicBezTo>
                  <a:cubicBezTo>
                    <a:pt x="6953" y="3384"/>
                    <a:pt x="6674" y="3303"/>
                    <a:pt x="6425" y="3303"/>
                  </a:cubicBezTo>
                  <a:cubicBezTo>
                    <a:pt x="5850" y="3303"/>
                    <a:pt x="5427" y="3731"/>
                    <a:pt x="5118" y="4297"/>
                  </a:cubicBezTo>
                  <a:lnTo>
                    <a:pt x="4967" y="4269"/>
                  </a:lnTo>
                  <a:cubicBezTo>
                    <a:pt x="5261" y="3001"/>
                    <a:pt x="5654" y="247"/>
                    <a:pt x="3613" y="7"/>
                  </a:cubicBezTo>
                  <a:cubicBezTo>
                    <a:pt x="3578" y="2"/>
                    <a:pt x="3542" y="0"/>
                    <a:pt x="35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5743883" y="1604540"/>
              <a:ext cx="537850" cy="1202558"/>
            </a:xfrm>
            <a:custGeom>
              <a:avLst/>
              <a:gdLst/>
              <a:ahLst/>
              <a:cxnLst/>
              <a:rect l="l" t="t" r="r" b="b"/>
              <a:pathLst>
                <a:path w="12219" h="27320" extrusionOk="0">
                  <a:moveTo>
                    <a:pt x="9582" y="1"/>
                  </a:moveTo>
                  <a:lnTo>
                    <a:pt x="9582" y="1"/>
                  </a:lnTo>
                  <a:cubicBezTo>
                    <a:pt x="6449" y="1763"/>
                    <a:pt x="6644" y="4471"/>
                    <a:pt x="6868" y="5535"/>
                  </a:cubicBezTo>
                  <a:cubicBezTo>
                    <a:pt x="6302" y="6429"/>
                    <a:pt x="5834" y="7367"/>
                    <a:pt x="5459" y="8341"/>
                  </a:cubicBezTo>
                  <a:cubicBezTo>
                    <a:pt x="5252" y="2901"/>
                    <a:pt x="2991" y="1998"/>
                    <a:pt x="2991" y="1998"/>
                  </a:cubicBezTo>
                  <a:lnTo>
                    <a:pt x="2991" y="1998"/>
                  </a:lnTo>
                  <a:cubicBezTo>
                    <a:pt x="1168" y="6483"/>
                    <a:pt x="4145" y="8626"/>
                    <a:pt x="5157" y="9205"/>
                  </a:cubicBezTo>
                  <a:cubicBezTo>
                    <a:pt x="4806" y="10301"/>
                    <a:pt x="4569" y="11440"/>
                    <a:pt x="4451" y="12614"/>
                  </a:cubicBezTo>
                  <a:cubicBezTo>
                    <a:pt x="3617" y="7638"/>
                    <a:pt x="1389" y="7016"/>
                    <a:pt x="1389" y="7016"/>
                  </a:cubicBezTo>
                  <a:lnTo>
                    <a:pt x="1389" y="7016"/>
                  </a:lnTo>
                  <a:cubicBezTo>
                    <a:pt x="0" y="11737"/>
                    <a:pt x="3369" y="13529"/>
                    <a:pt x="4369" y="13948"/>
                  </a:cubicBezTo>
                  <a:cubicBezTo>
                    <a:pt x="4340" y="15034"/>
                    <a:pt x="4409" y="16146"/>
                    <a:pt x="4571" y="17282"/>
                  </a:cubicBezTo>
                  <a:cubicBezTo>
                    <a:pt x="2922" y="13229"/>
                    <a:pt x="824" y="13029"/>
                    <a:pt x="824" y="13029"/>
                  </a:cubicBezTo>
                  <a:lnTo>
                    <a:pt x="824" y="13029"/>
                  </a:lnTo>
                  <a:cubicBezTo>
                    <a:pt x="258" y="17831"/>
                    <a:pt x="3855" y="19025"/>
                    <a:pt x="4952" y="19276"/>
                  </a:cubicBezTo>
                  <a:cubicBezTo>
                    <a:pt x="5018" y="19556"/>
                    <a:pt x="5090" y="19836"/>
                    <a:pt x="5167" y="20118"/>
                  </a:cubicBezTo>
                  <a:cubicBezTo>
                    <a:pt x="5372" y="20866"/>
                    <a:pt x="5605" y="21572"/>
                    <a:pt x="5847" y="22229"/>
                  </a:cubicBezTo>
                  <a:cubicBezTo>
                    <a:pt x="3533" y="19127"/>
                    <a:pt x="1605" y="18869"/>
                    <a:pt x="1027" y="18869"/>
                  </a:cubicBezTo>
                  <a:cubicBezTo>
                    <a:pt x="912" y="18869"/>
                    <a:pt x="851" y="18879"/>
                    <a:pt x="851" y="18879"/>
                  </a:cubicBezTo>
                  <a:cubicBezTo>
                    <a:pt x="1508" y="23296"/>
                    <a:pt x="4911" y="23750"/>
                    <a:pt x="6278" y="23750"/>
                  </a:cubicBezTo>
                  <a:cubicBezTo>
                    <a:pt x="6343" y="23750"/>
                    <a:pt x="6403" y="23749"/>
                    <a:pt x="6457" y="23747"/>
                  </a:cubicBezTo>
                  <a:cubicBezTo>
                    <a:pt x="7393" y="25894"/>
                    <a:pt x="8296" y="27237"/>
                    <a:pt x="8352" y="27319"/>
                  </a:cubicBezTo>
                  <a:lnTo>
                    <a:pt x="8903" y="26931"/>
                  </a:lnTo>
                  <a:cubicBezTo>
                    <a:pt x="8878" y="26890"/>
                    <a:pt x="8016" y="25598"/>
                    <a:pt x="7114" y="23534"/>
                  </a:cubicBezTo>
                  <a:cubicBezTo>
                    <a:pt x="8306" y="22987"/>
                    <a:pt x="11483" y="21086"/>
                    <a:pt x="10566" y="16604"/>
                  </a:cubicBezTo>
                  <a:lnTo>
                    <a:pt x="10566" y="16604"/>
                  </a:lnTo>
                  <a:cubicBezTo>
                    <a:pt x="10565" y="16604"/>
                    <a:pt x="8085" y="17330"/>
                    <a:pt x="6845" y="22898"/>
                  </a:cubicBezTo>
                  <a:cubicBezTo>
                    <a:pt x="6405" y="21820"/>
                    <a:pt x="5973" y="20570"/>
                    <a:pt x="5640" y="19204"/>
                  </a:cubicBezTo>
                  <a:cubicBezTo>
                    <a:pt x="6977" y="18951"/>
                    <a:pt x="10362" y="17864"/>
                    <a:pt x="10657" y="13325"/>
                  </a:cubicBezTo>
                  <a:lnTo>
                    <a:pt x="10657" y="13325"/>
                  </a:lnTo>
                  <a:cubicBezTo>
                    <a:pt x="10657" y="13325"/>
                    <a:pt x="8115" y="13392"/>
                    <a:pt x="5481" y="18505"/>
                  </a:cubicBezTo>
                  <a:cubicBezTo>
                    <a:pt x="5183" y="17090"/>
                    <a:pt x="5002" y="15565"/>
                    <a:pt x="5033" y="13988"/>
                  </a:cubicBezTo>
                  <a:cubicBezTo>
                    <a:pt x="6383" y="13965"/>
                    <a:pt x="9866" y="13459"/>
                    <a:pt x="10928" y="8996"/>
                  </a:cubicBezTo>
                  <a:cubicBezTo>
                    <a:pt x="10928" y="8996"/>
                    <a:pt x="10882" y="8989"/>
                    <a:pt x="10792" y="8989"/>
                  </a:cubicBezTo>
                  <a:cubicBezTo>
                    <a:pt x="10234" y="8989"/>
                    <a:pt x="8006" y="9258"/>
                    <a:pt x="5069" y="13168"/>
                  </a:cubicBezTo>
                  <a:cubicBezTo>
                    <a:pt x="5151" y="11909"/>
                    <a:pt x="5377" y="10624"/>
                    <a:pt x="5790" y="9341"/>
                  </a:cubicBezTo>
                  <a:cubicBezTo>
                    <a:pt x="5962" y="9359"/>
                    <a:pt x="6178" y="9373"/>
                    <a:pt x="6425" y="9373"/>
                  </a:cubicBezTo>
                  <a:cubicBezTo>
                    <a:pt x="8002" y="9373"/>
                    <a:pt x="10882" y="8807"/>
                    <a:pt x="12218" y="4964"/>
                  </a:cubicBezTo>
                  <a:cubicBezTo>
                    <a:pt x="12218" y="4964"/>
                    <a:pt x="12094" y="4932"/>
                    <a:pt x="11858" y="4932"/>
                  </a:cubicBezTo>
                  <a:cubicBezTo>
                    <a:pt x="11069" y="4932"/>
                    <a:pt x="9025" y="5288"/>
                    <a:pt x="6137" y="8375"/>
                  </a:cubicBezTo>
                  <a:cubicBezTo>
                    <a:pt x="6519" y="7416"/>
                    <a:pt x="7011" y="6464"/>
                    <a:pt x="7634" y="5527"/>
                  </a:cubicBezTo>
                  <a:lnTo>
                    <a:pt x="7629" y="5524"/>
                  </a:lnTo>
                  <a:cubicBezTo>
                    <a:pt x="10124" y="3432"/>
                    <a:pt x="9582" y="1"/>
                    <a:pt x="95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7040128" y="1869881"/>
              <a:ext cx="1271093" cy="1719236"/>
            </a:xfrm>
            <a:custGeom>
              <a:avLst/>
              <a:gdLst/>
              <a:ahLst/>
              <a:cxnLst/>
              <a:rect l="l" t="t" r="r" b="b"/>
              <a:pathLst>
                <a:path w="28877" h="39058" extrusionOk="0">
                  <a:moveTo>
                    <a:pt x="6053" y="1"/>
                  </a:moveTo>
                  <a:cubicBezTo>
                    <a:pt x="3878" y="1"/>
                    <a:pt x="2764" y="1613"/>
                    <a:pt x="2764" y="1613"/>
                  </a:cubicBezTo>
                  <a:cubicBezTo>
                    <a:pt x="1" y="4724"/>
                    <a:pt x="362" y="16367"/>
                    <a:pt x="546" y="25814"/>
                  </a:cubicBezTo>
                  <a:cubicBezTo>
                    <a:pt x="730" y="35260"/>
                    <a:pt x="9184" y="35833"/>
                    <a:pt x="13885" y="36523"/>
                  </a:cubicBezTo>
                  <a:cubicBezTo>
                    <a:pt x="18585" y="37215"/>
                    <a:pt x="18513" y="39057"/>
                    <a:pt x="21967" y="39057"/>
                  </a:cubicBezTo>
                  <a:cubicBezTo>
                    <a:pt x="25421" y="39057"/>
                    <a:pt x="25653" y="37329"/>
                    <a:pt x="25653" y="37329"/>
                  </a:cubicBezTo>
                  <a:cubicBezTo>
                    <a:pt x="28877" y="19248"/>
                    <a:pt x="14160" y="4654"/>
                    <a:pt x="10106" y="1613"/>
                  </a:cubicBezTo>
                  <a:cubicBezTo>
                    <a:pt x="8494" y="404"/>
                    <a:pt x="7141" y="1"/>
                    <a:pt x="6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7062270" y="2936132"/>
              <a:ext cx="1018389" cy="653000"/>
            </a:xfrm>
            <a:custGeom>
              <a:avLst/>
              <a:gdLst/>
              <a:ahLst/>
              <a:cxnLst/>
              <a:rect l="l" t="t" r="r" b="b"/>
              <a:pathLst>
                <a:path w="23136" h="14835" extrusionOk="0">
                  <a:moveTo>
                    <a:pt x="814" y="1"/>
                  </a:moveTo>
                  <a:cubicBezTo>
                    <a:pt x="534" y="1"/>
                    <a:pt x="262" y="10"/>
                    <a:pt x="1" y="25"/>
                  </a:cubicBezTo>
                  <a:cubicBezTo>
                    <a:pt x="17" y="552"/>
                    <a:pt x="32" y="1075"/>
                    <a:pt x="42" y="1591"/>
                  </a:cubicBezTo>
                  <a:cubicBezTo>
                    <a:pt x="227" y="11037"/>
                    <a:pt x="8679" y="11610"/>
                    <a:pt x="13382" y="12300"/>
                  </a:cubicBezTo>
                  <a:cubicBezTo>
                    <a:pt x="18082" y="12992"/>
                    <a:pt x="18010" y="14834"/>
                    <a:pt x="21464" y="14834"/>
                  </a:cubicBezTo>
                  <a:cubicBezTo>
                    <a:pt x="22137" y="14834"/>
                    <a:pt x="22684" y="14767"/>
                    <a:pt x="23135" y="14662"/>
                  </a:cubicBezTo>
                  <a:cubicBezTo>
                    <a:pt x="10340" y="11851"/>
                    <a:pt x="10343" y="6351"/>
                    <a:pt x="7185" y="2528"/>
                  </a:cubicBezTo>
                  <a:cubicBezTo>
                    <a:pt x="5510" y="498"/>
                    <a:pt x="2934" y="1"/>
                    <a:pt x="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5550908" y="1863675"/>
              <a:ext cx="1271137" cy="1719236"/>
            </a:xfrm>
            <a:custGeom>
              <a:avLst/>
              <a:gdLst/>
              <a:ahLst/>
              <a:cxnLst/>
              <a:rect l="l" t="t" r="r" b="b"/>
              <a:pathLst>
                <a:path w="28878" h="39058" extrusionOk="0">
                  <a:moveTo>
                    <a:pt x="22824" y="1"/>
                  </a:moveTo>
                  <a:cubicBezTo>
                    <a:pt x="21737" y="1"/>
                    <a:pt x="20384" y="404"/>
                    <a:pt x="18772" y="1613"/>
                  </a:cubicBezTo>
                  <a:cubicBezTo>
                    <a:pt x="14718" y="4654"/>
                    <a:pt x="0" y="19248"/>
                    <a:pt x="3225" y="37330"/>
                  </a:cubicBezTo>
                  <a:cubicBezTo>
                    <a:pt x="3225" y="37330"/>
                    <a:pt x="3456" y="39057"/>
                    <a:pt x="6910" y="39057"/>
                  </a:cubicBezTo>
                  <a:cubicBezTo>
                    <a:pt x="10366" y="39057"/>
                    <a:pt x="10292" y="37215"/>
                    <a:pt x="14993" y="36523"/>
                  </a:cubicBezTo>
                  <a:cubicBezTo>
                    <a:pt x="19693" y="35833"/>
                    <a:pt x="28147" y="35260"/>
                    <a:pt x="28332" y="25814"/>
                  </a:cubicBezTo>
                  <a:cubicBezTo>
                    <a:pt x="28516" y="16367"/>
                    <a:pt x="28877" y="4724"/>
                    <a:pt x="26114" y="1613"/>
                  </a:cubicBezTo>
                  <a:cubicBezTo>
                    <a:pt x="26114" y="1613"/>
                    <a:pt x="25000" y="1"/>
                    <a:pt x="228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5781474" y="2929881"/>
              <a:ext cx="1018345" cy="653044"/>
            </a:xfrm>
            <a:custGeom>
              <a:avLst/>
              <a:gdLst/>
              <a:ahLst/>
              <a:cxnLst/>
              <a:rect l="l" t="t" r="r" b="b"/>
              <a:pathLst>
                <a:path w="23135" h="14836" extrusionOk="0">
                  <a:moveTo>
                    <a:pt x="22327" y="0"/>
                  </a:moveTo>
                  <a:cubicBezTo>
                    <a:pt x="20206" y="0"/>
                    <a:pt x="17628" y="496"/>
                    <a:pt x="15952" y="2526"/>
                  </a:cubicBezTo>
                  <a:cubicBezTo>
                    <a:pt x="12793" y="6352"/>
                    <a:pt x="12796" y="11852"/>
                    <a:pt x="1" y="14663"/>
                  </a:cubicBezTo>
                  <a:cubicBezTo>
                    <a:pt x="452" y="14768"/>
                    <a:pt x="999" y="14835"/>
                    <a:pt x="1672" y="14835"/>
                  </a:cubicBezTo>
                  <a:cubicBezTo>
                    <a:pt x="5126" y="14835"/>
                    <a:pt x="5053" y="12993"/>
                    <a:pt x="9755" y="12301"/>
                  </a:cubicBezTo>
                  <a:cubicBezTo>
                    <a:pt x="14456" y="11611"/>
                    <a:pt x="22909" y="11038"/>
                    <a:pt x="23095" y="1590"/>
                  </a:cubicBezTo>
                  <a:cubicBezTo>
                    <a:pt x="23104" y="1075"/>
                    <a:pt x="23119" y="551"/>
                    <a:pt x="23134" y="23"/>
                  </a:cubicBezTo>
                  <a:cubicBezTo>
                    <a:pt x="22875" y="9"/>
                    <a:pt x="22605" y="0"/>
                    <a:pt x="22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7"/>
            <p:cNvSpPr/>
            <p:nvPr/>
          </p:nvSpPr>
          <p:spPr>
            <a:xfrm>
              <a:off x="5856848" y="1489213"/>
              <a:ext cx="2152060" cy="1954993"/>
            </a:xfrm>
            <a:custGeom>
              <a:avLst/>
              <a:gdLst/>
              <a:ahLst/>
              <a:cxnLst/>
              <a:rect l="l" t="t" r="r" b="b"/>
              <a:pathLst>
                <a:path w="48891" h="44414" extrusionOk="0">
                  <a:moveTo>
                    <a:pt x="22227" y="0"/>
                  </a:moveTo>
                  <a:lnTo>
                    <a:pt x="22227" y="141"/>
                  </a:lnTo>
                  <a:lnTo>
                    <a:pt x="21821" y="141"/>
                  </a:lnTo>
                  <a:lnTo>
                    <a:pt x="22227" y="3556"/>
                  </a:lnTo>
                  <a:lnTo>
                    <a:pt x="22227" y="16699"/>
                  </a:lnTo>
                  <a:cubicBezTo>
                    <a:pt x="22227" y="16699"/>
                    <a:pt x="21997" y="20962"/>
                    <a:pt x="18080" y="22228"/>
                  </a:cubicBezTo>
                  <a:cubicBezTo>
                    <a:pt x="17401" y="22447"/>
                    <a:pt x="16664" y="22630"/>
                    <a:pt x="15903" y="22814"/>
                  </a:cubicBezTo>
                  <a:cubicBezTo>
                    <a:pt x="16775" y="22002"/>
                    <a:pt x="17428" y="20863"/>
                    <a:pt x="16732" y="19480"/>
                  </a:cubicBezTo>
                  <a:cubicBezTo>
                    <a:pt x="16370" y="18761"/>
                    <a:pt x="16101" y="18055"/>
                    <a:pt x="15902" y="17380"/>
                  </a:cubicBezTo>
                  <a:cubicBezTo>
                    <a:pt x="17140" y="16454"/>
                    <a:pt x="17383" y="14824"/>
                    <a:pt x="17104" y="14077"/>
                  </a:cubicBezTo>
                  <a:cubicBezTo>
                    <a:pt x="16707" y="13018"/>
                    <a:pt x="16114" y="11758"/>
                    <a:pt x="16114" y="11758"/>
                  </a:cubicBezTo>
                  <a:lnTo>
                    <a:pt x="16114" y="11758"/>
                  </a:lnTo>
                  <a:cubicBezTo>
                    <a:pt x="16114" y="11758"/>
                    <a:pt x="16325" y="12508"/>
                    <a:pt x="16826" y="13900"/>
                  </a:cubicBezTo>
                  <a:cubicBezTo>
                    <a:pt x="17207" y="14963"/>
                    <a:pt x="16193" y="16078"/>
                    <a:pt x="15688" y="16548"/>
                  </a:cubicBezTo>
                  <a:cubicBezTo>
                    <a:pt x="15039" y="13615"/>
                    <a:pt x="15660" y="11417"/>
                    <a:pt x="15660" y="11417"/>
                  </a:cubicBezTo>
                  <a:lnTo>
                    <a:pt x="15660" y="11417"/>
                  </a:lnTo>
                  <a:cubicBezTo>
                    <a:pt x="15659" y="11418"/>
                    <a:pt x="14293" y="15584"/>
                    <a:pt x="15387" y="18002"/>
                  </a:cubicBezTo>
                  <a:cubicBezTo>
                    <a:pt x="15480" y="18206"/>
                    <a:pt x="15570" y="18400"/>
                    <a:pt x="15656" y="18588"/>
                  </a:cubicBezTo>
                  <a:cubicBezTo>
                    <a:pt x="15063" y="18417"/>
                    <a:pt x="13616" y="17880"/>
                    <a:pt x="13550" y="16707"/>
                  </a:cubicBezTo>
                  <a:cubicBezTo>
                    <a:pt x="13464" y="15229"/>
                    <a:pt x="13299" y="14304"/>
                    <a:pt x="13299" y="14304"/>
                  </a:cubicBezTo>
                  <a:cubicBezTo>
                    <a:pt x="13299" y="14304"/>
                    <a:pt x="13248" y="15695"/>
                    <a:pt x="13299" y="16825"/>
                  </a:cubicBezTo>
                  <a:cubicBezTo>
                    <a:pt x="13338" y="17676"/>
                    <a:pt x="14325" y="19224"/>
                    <a:pt x="16026" y="19452"/>
                  </a:cubicBezTo>
                  <a:cubicBezTo>
                    <a:pt x="16591" y="20975"/>
                    <a:pt x="16309" y="22032"/>
                    <a:pt x="12742" y="23679"/>
                  </a:cubicBezTo>
                  <a:cubicBezTo>
                    <a:pt x="11710" y="24034"/>
                    <a:pt x="10703" y="24491"/>
                    <a:pt x="9790" y="25145"/>
                  </a:cubicBezTo>
                  <a:cubicBezTo>
                    <a:pt x="9507" y="24922"/>
                    <a:pt x="8675" y="24341"/>
                    <a:pt x="7602" y="24213"/>
                  </a:cubicBezTo>
                  <a:cubicBezTo>
                    <a:pt x="7695" y="23766"/>
                    <a:pt x="7791" y="22778"/>
                    <a:pt x="6909" y="22471"/>
                  </a:cubicBezTo>
                  <a:cubicBezTo>
                    <a:pt x="6758" y="22417"/>
                    <a:pt x="6611" y="22371"/>
                    <a:pt x="6469" y="22325"/>
                  </a:cubicBezTo>
                  <a:cubicBezTo>
                    <a:pt x="6765" y="21549"/>
                    <a:pt x="6448" y="20729"/>
                    <a:pt x="6117" y="20446"/>
                  </a:cubicBezTo>
                  <a:cubicBezTo>
                    <a:pt x="5628" y="20030"/>
                    <a:pt x="4987" y="19570"/>
                    <a:pt x="4987" y="19570"/>
                  </a:cubicBezTo>
                  <a:lnTo>
                    <a:pt x="4987" y="19570"/>
                  </a:lnTo>
                  <a:cubicBezTo>
                    <a:pt x="4987" y="19570"/>
                    <a:pt x="5298" y="19884"/>
                    <a:pt x="5930" y="20435"/>
                  </a:cubicBezTo>
                  <a:cubicBezTo>
                    <a:pt x="6474" y="20912"/>
                    <a:pt x="6155" y="21911"/>
                    <a:pt x="6055" y="22182"/>
                  </a:cubicBezTo>
                  <a:cubicBezTo>
                    <a:pt x="5312" y="21905"/>
                    <a:pt x="4674" y="21494"/>
                    <a:pt x="3915" y="20053"/>
                  </a:cubicBezTo>
                  <a:lnTo>
                    <a:pt x="3915" y="20053"/>
                  </a:lnTo>
                  <a:cubicBezTo>
                    <a:pt x="3915" y="20053"/>
                    <a:pt x="4550" y="22069"/>
                    <a:pt x="5788" y="22761"/>
                  </a:cubicBezTo>
                  <a:cubicBezTo>
                    <a:pt x="7022" y="23450"/>
                    <a:pt x="7029" y="23341"/>
                    <a:pt x="6972" y="24196"/>
                  </a:cubicBezTo>
                  <a:cubicBezTo>
                    <a:pt x="6460" y="24228"/>
                    <a:pt x="5912" y="24378"/>
                    <a:pt x="5355" y="24718"/>
                  </a:cubicBezTo>
                  <a:cubicBezTo>
                    <a:pt x="2994" y="26157"/>
                    <a:pt x="2825" y="29430"/>
                    <a:pt x="1" y="29782"/>
                  </a:cubicBezTo>
                  <a:cubicBezTo>
                    <a:pt x="1" y="29782"/>
                    <a:pt x="108" y="29796"/>
                    <a:pt x="291" y="29796"/>
                  </a:cubicBezTo>
                  <a:cubicBezTo>
                    <a:pt x="878" y="29796"/>
                    <a:pt x="2241" y="29649"/>
                    <a:pt x="3339" y="28413"/>
                  </a:cubicBezTo>
                  <a:cubicBezTo>
                    <a:pt x="3610" y="28108"/>
                    <a:pt x="3863" y="27747"/>
                    <a:pt x="4119" y="27377"/>
                  </a:cubicBezTo>
                  <a:lnTo>
                    <a:pt x="4119" y="27377"/>
                  </a:lnTo>
                  <a:cubicBezTo>
                    <a:pt x="4384" y="27788"/>
                    <a:pt x="4287" y="27825"/>
                    <a:pt x="3723" y="28754"/>
                  </a:cubicBezTo>
                  <a:cubicBezTo>
                    <a:pt x="3093" y="29791"/>
                    <a:pt x="3441" y="31484"/>
                    <a:pt x="3441" y="31484"/>
                  </a:cubicBezTo>
                  <a:cubicBezTo>
                    <a:pt x="3416" y="30135"/>
                    <a:pt x="3718" y="29562"/>
                    <a:pt x="4152" y="29036"/>
                  </a:cubicBezTo>
                  <a:cubicBezTo>
                    <a:pt x="4332" y="29180"/>
                    <a:pt x="4972" y="29739"/>
                    <a:pt x="4763" y="30316"/>
                  </a:cubicBezTo>
                  <a:cubicBezTo>
                    <a:pt x="4523" y="30985"/>
                    <a:pt x="4420" y="31343"/>
                    <a:pt x="4420" y="31343"/>
                  </a:cubicBezTo>
                  <a:cubicBezTo>
                    <a:pt x="4420" y="31343"/>
                    <a:pt x="4706" y="30733"/>
                    <a:pt x="4896" y="30226"/>
                  </a:cubicBezTo>
                  <a:cubicBezTo>
                    <a:pt x="5025" y="29880"/>
                    <a:pt x="4927" y="29164"/>
                    <a:pt x="4399" y="28752"/>
                  </a:cubicBezTo>
                  <a:cubicBezTo>
                    <a:pt x="4483" y="28657"/>
                    <a:pt x="4572" y="28558"/>
                    <a:pt x="4663" y="28452"/>
                  </a:cubicBezTo>
                  <a:cubicBezTo>
                    <a:pt x="5199" y="27826"/>
                    <a:pt x="4691" y="27158"/>
                    <a:pt x="4448" y="26902"/>
                  </a:cubicBezTo>
                  <a:cubicBezTo>
                    <a:pt x="5132" y="25938"/>
                    <a:pt x="5896" y="25045"/>
                    <a:pt x="7117" y="25045"/>
                  </a:cubicBezTo>
                  <a:cubicBezTo>
                    <a:pt x="7676" y="25045"/>
                    <a:pt x="8330" y="25232"/>
                    <a:pt x="9115" y="25683"/>
                  </a:cubicBezTo>
                  <a:cubicBezTo>
                    <a:pt x="7984" y="26685"/>
                    <a:pt x="7043" y="28070"/>
                    <a:pt x="6451" y="30057"/>
                  </a:cubicBezTo>
                  <a:cubicBezTo>
                    <a:pt x="4492" y="36621"/>
                    <a:pt x="1960" y="40882"/>
                    <a:pt x="1" y="41689"/>
                  </a:cubicBezTo>
                  <a:cubicBezTo>
                    <a:pt x="1" y="41689"/>
                    <a:pt x="3856" y="40379"/>
                    <a:pt x="6900" y="32527"/>
                  </a:cubicBezTo>
                  <a:cubicBezTo>
                    <a:pt x="8685" y="34285"/>
                    <a:pt x="8607" y="35270"/>
                    <a:pt x="7905" y="36490"/>
                  </a:cubicBezTo>
                  <a:cubicBezTo>
                    <a:pt x="7858" y="36487"/>
                    <a:pt x="7811" y="36486"/>
                    <a:pt x="7765" y="36486"/>
                  </a:cubicBezTo>
                  <a:cubicBezTo>
                    <a:pt x="6361" y="36486"/>
                    <a:pt x="5271" y="37760"/>
                    <a:pt x="5064" y="38557"/>
                  </a:cubicBezTo>
                  <a:cubicBezTo>
                    <a:pt x="4781" y="39651"/>
                    <a:pt x="4528" y="41019"/>
                    <a:pt x="4528" y="41019"/>
                  </a:cubicBezTo>
                  <a:cubicBezTo>
                    <a:pt x="4528" y="41019"/>
                    <a:pt x="4863" y="40147"/>
                    <a:pt x="5250" y="38720"/>
                  </a:cubicBezTo>
                  <a:cubicBezTo>
                    <a:pt x="5558" y="37587"/>
                    <a:pt x="6880" y="37326"/>
                    <a:pt x="7413" y="37266"/>
                  </a:cubicBezTo>
                  <a:lnTo>
                    <a:pt x="7413" y="37266"/>
                  </a:lnTo>
                  <a:cubicBezTo>
                    <a:pt x="7301" y="37433"/>
                    <a:pt x="7184" y="37607"/>
                    <a:pt x="7063" y="37790"/>
                  </a:cubicBezTo>
                  <a:cubicBezTo>
                    <a:pt x="5631" y="39953"/>
                    <a:pt x="5887" y="44274"/>
                    <a:pt x="5887" y="44274"/>
                  </a:cubicBezTo>
                  <a:cubicBezTo>
                    <a:pt x="5887" y="44274"/>
                    <a:pt x="5836" y="42012"/>
                    <a:pt x="7004" y="39267"/>
                  </a:cubicBezTo>
                  <a:cubicBezTo>
                    <a:pt x="7325" y="39818"/>
                    <a:pt x="7936" y="41093"/>
                    <a:pt x="7392" y="42061"/>
                  </a:cubicBezTo>
                  <a:cubicBezTo>
                    <a:pt x="6677" y="43331"/>
                    <a:pt x="6339" y="44023"/>
                    <a:pt x="6339" y="44023"/>
                  </a:cubicBezTo>
                  <a:cubicBezTo>
                    <a:pt x="6339" y="44023"/>
                    <a:pt x="7103" y="42902"/>
                    <a:pt x="7662" y="41939"/>
                  </a:cubicBezTo>
                  <a:cubicBezTo>
                    <a:pt x="8054" y="41262"/>
                    <a:pt x="8198" y="39624"/>
                    <a:pt x="7359" y="38494"/>
                  </a:cubicBezTo>
                  <a:cubicBezTo>
                    <a:pt x="7669" y="37869"/>
                    <a:pt x="8045" y="37230"/>
                    <a:pt x="8502" y="36594"/>
                  </a:cubicBezTo>
                  <a:cubicBezTo>
                    <a:pt x="10038" y="34449"/>
                    <a:pt x="7953" y="32278"/>
                    <a:pt x="7232" y="31629"/>
                  </a:cubicBezTo>
                  <a:cubicBezTo>
                    <a:pt x="7478" y="30945"/>
                    <a:pt x="7716" y="30216"/>
                    <a:pt x="7943" y="29438"/>
                  </a:cubicBezTo>
                  <a:cubicBezTo>
                    <a:pt x="8341" y="28082"/>
                    <a:pt x="9280" y="26599"/>
                    <a:pt x="11414" y="25827"/>
                  </a:cubicBezTo>
                  <a:lnTo>
                    <a:pt x="11414" y="25827"/>
                  </a:lnTo>
                  <a:cubicBezTo>
                    <a:pt x="11091" y="26230"/>
                    <a:pt x="10785" y="26689"/>
                    <a:pt x="10633" y="27123"/>
                  </a:cubicBezTo>
                  <a:cubicBezTo>
                    <a:pt x="9451" y="28146"/>
                    <a:pt x="9340" y="29810"/>
                    <a:pt x="9680" y="30537"/>
                  </a:cubicBezTo>
                  <a:cubicBezTo>
                    <a:pt x="10163" y="31561"/>
                    <a:pt x="10858" y="32766"/>
                    <a:pt x="10858" y="32766"/>
                  </a:cubicBezTo>
                  <a:cubicBezTo>
                    <a:pt x="10858" y="32766"/>
                    <a:pt x="10587" y="32035"/>
                    <a:pt x="9972" y="30690"/>
                  </a:cubicBezTo>
                  <a:cubicBezTo>
                    <a:pt x="9563" y="29791"/>
                    <a:pt x="10219" y="28763"/>
                    <a:pt x="10699" y="28178"/>
                  </a:cubicBezTo>
                  <a:cubicBezTo>
                    <a:pt x="10808" y="28327"/>
                    <a:pt x="10977" y="28455"/>
                    <a:pt x="11216" y="28556"/>
                  </a:cubicBezTo>
                  <a:cubicBezTo>
                    <a:pt x="14315" y="29850"/>
                    <a:pt x="14434" y="32384"/>
                    <a:pt x="14434" y="32384"/>
                  </a:cubicBezTo>
                  <a:cubicBezTo>
                    <a:pt x="14434" y="32384"/>
                    <a:pt x="14472" y="29514"/>
                    <a:pt x="12823" y="28723"/>
                  </a:cubicBezTo>
                  <a:cubicBezTo>
                    <a:pt x="11495" y="28086"/>
                    <a:pt x="10537" y="27823"/>
                    <a:pt x="12038" y="26027"/>
                  </a:cubicBezTo>
                  <a:lnTo>
                    <a:pt x="12038" y="26027"/>
                  </a:lnTo>
                  <a:cubicBezTo>
                    <a:pt x="12209" y="26050"/>
                    <a:pt x="14337" y="26364"/>
                    <a:pt x="14536" y="27770"/>
                  </a:cubicBezTo>
                  <a:cubicBezTo>
                    <a:pt x="14745" y="29235"/>
                    <a:pt x="14984" y="30143"/>
                    <a:pt x="14984" y="30143"/>
                  </a:cubicBezTo>
                  <a:cubicBezTo>
                    <a:pt x="14984" y="30143"/>
                    <a:pt x="14920" y="28752"/>
                    <a:pt x="14777" y="27630"/>
                  </a:cubicBezTo>
                  <a:cubicBezTo>
                    <a:pt x="14691" y="26964"/>
                    <a:pt x="13980" y="25912"/>
                    <a:pt x="12841" y="25455"/>
                  </a:cubicBezTo>
                  <a:cubicBezTo>
                    <a:pt x="13460" y="25348"/>
                    <a:pt x="14152" y="25289"/>
                    <a:pt x="14926" y="25289"/>
                  </a:cubicBezTo>
                  <a:cubicBezTo>
                    <a:pt x="15855" y="25289"/>
                    <a:pt x="16903" y="25374"/>
                    <a:pt x="18083" y="25563"/>
                  </a:cubicBezTo>
                  <a:cubicBezTo>
                    <a:pt x="18567" y="25641"/>
                    <a:pt x="19121" y="25720"/>
                    <a:pt x="19702" y="25720"/>
                  </a:cubicBezTo>
                  <a:cubicBezTo>
                    <a:pt x="21453" y="25720"/>
                    <a:pt x="23440" y="24998"/>
                    <a:pt x="24426" y="21334"/>
                  </a:cubicBezTo>
                  <a:cubicBezTo>
                    <a:pt x="25400" y="25121"/>
                    <a:pt x="27414" y="25861"/>
                    <a:pt x="29188" y="25861"/>
                  </a:cubicBezTo>
                  <a:cubicBezTo>
                    <a:pt x="29769" y="25861"/>
                    <a:pt x="30324" y="25782"/>
                    <a:pt x="30808" y="25704"/>
                  </a:cubicBezTo>
                  <a:cubicBezTo>
                    <a:pt x="31989" y="25515"/>
                    <a:pt x="33036" y="25429"/>
                    <a:pt x="33966" y="25429"/>
                  </a:cubicBezTo>
                  <a:cubicBezTo>
                    <a:pt x="34739" y="25429"/>
                    <a:pt x="35430" y="25488"/>
                    <a:pt x="36048" y="25595"/>
                  </a:cubicBezTo>
                  <a:cubicBezTo>
                    <a:pt x="34910" y="26052"/>
                    <a:pt x="34200" y="27104"/>
                    <a:pt x="34114" y="27770"/>
                  </a:cubicBezTo>
                  <a:cubicBezTo>
                    <a:pt x="33969" y="28892"/>
                    <a:pt x="33908" y="30283"/>
                    <a:pt x="33908" y="30283"/>
                  </a:cubicBezTo>
                  <a:cubicBezTo>
                    <a:pt x="33908" y="30283"/>
                    <a:pt x="34147" y="29375"/>
                    <a:pt x="34355" y="27910"/>
                  </a:cubicBezTo>
                  <a:cubicBezTo>
                    <a:pt x="34554" y="26502"/>
                    <a:pt x="36682" y="26188"/>
                    <a:pt x="36852" y="26167"/>
                  </a:cubicBezTo>
                  <a:lnTo>
                    <a:pt x="36852" y="26167"/>
                  </a:lnTo>
                  <a:cubicBezTo>
                    <a:pt x="38352" y="27960"/>
                    <a:pt x="37397" y="28226"/>
                    <a:pt x="36068" y="28863"/>
                  </a:cubicBezTo>
                  <a:cubicBezTo>
                    <a:pt x="34416" y="29654"/>
                    <a:pt x="34457" y="32524"/>
                    <a:pt x="34457" y="32524"/>
                  </a:cubicBezTo>
                  <a:cubicBezTo>
                    <a:pt x="34457" y="32524"/>
                    <a:pt x="34575" y="29990"/>
                    <a:pt x="37674" y="28697"/>
                  </a:cubicBezTo>
                  <a:cubicBezTo>
                    <a:pt x="37915" y="28596"/>
                    <a:pt x="38082" y="28469"/>
                    <a:pt x="38191" y="28319"/>
                  </a:cubicBezTo>
                  <a:cubicBezTo>
                    <a:pt x="38672" y="28905"/>
                    <a:pt x="39325" y="29931"/>
                    <a:pt x="38916" y="30830"/>
                  </a:cubicBezTo>
                  <a:cubicBezTo>
                    <a:pt x="38303" y="32177"/>
                    <a:pt x="38031" y="32907"/>
                    <a:pt x="38031" y="32907"/>
                  </a:cubicBezTo>
                  <a:cubicBezTo>
                    <a:pt x="38031" y="32907"/>
                    <a:pt x="38726" y="31702"/>
                    <a:pt x="39208" y="30678"/>
                  </a:cubicBezTo>
                  <a:cubicBezTo>
                    <a:pt x="39550" y="29952"/>
                    <a:pt x="39437" y="28289"/>
                    <a:pt x="38257" y="27266"/>
                  </a:cubicBezTo>
                  <a:cubicBezTo>
                    <a:pt x="38104" y="26832"/>
                    <a:pt x="37800" y="26375"/>
                    <a:pt x="37477" y="25969"/>
                  </a:cubicBezTo>
                  <a:lnTo>
                    <a:pt x="37477" y="25969"/>
                  </a:lnTo>
                  <a:cubicBezTo>
                    <a:pt x="39611" y="26742"/>
                    <a:pt x="40548" y="28223"/>
                    <a:pt x="40947" y="29579"/>
                  </a:cubicBezTo>
                  <a:cubicBezTo>
                    <a:pt x="41176" y="30356"/>
                    <a:pt x="41414" y="31086"/>
                    <a:pt x="41657" y="31769"/>
                  </a:cubicBezTo>
                  <a:cubicBezTo>
                    <a:pt x="40939" y="32418"/>
                    <a:pt x="38852" y="34589"/>
                    <a:pt x="40389" y="36734"/>
                  </a:cubicBezTo>
                  <a:cubicBezTo>
                    <a:pt x="40844" y="37370"/>
                    <a:pt x="41220" y="38009"/>
                    <a:pt x="41531" y="38634"/>
                  </a:cubicBezTo>
                  <a:cubicBezTo>
                    <a:pt x="40693" y="39764"/>
                    <a:pt x="40837" y="41402"/>
                    <a:pt x="41229" y="42080"/>
                  </a:cubicBezTo>
                  <a:cubicBezTo>
                    <a:pt x="41785" y="43042"/>
                    <a:pt x="42551" y="44165"/>
                    <a:pt x="42551" y="44165"/>
                  </a:cubicBezTo>
                  <a:cubicBezTo>
                    <a:pt x="42551" y="44165"/>
                    <a:pt x="42215" y="43471"/>
                    <a:pt x="41499" y="42202"/>
                  </a:cubicBezTo>
                  <a:cubicBezTo>
                    <a:pt x="40954" y="41233"/>
                    <a:pt x="41565" y="39958"/>
                    <a:pt x="41886" y="39407"/>
                  </a:cubicBezTo>
                  <a:cubicBezTo>
                    <a:pt x="43055" y="42152"/>
                    <a:pt x="43005" y="44414"/>
                    <a:pt x="43005" y="44414"/>
                  </a:cubicBezTo>
                  <a:cubicBezTo>
                    <a:pt x="43005" y="44414"/>
                    <a:pt x="43259" y="40091"/>
                    <a:pt x="41828" y="37929"/>
                  </a:cubicBezTo>
                  <a:cubicBezTo>
                    <a:pt x="41708" y="37747"/>
                    <a:pt x="41590" y="37572"/>
                    <a:pt x="41478" y="37405"/>
                  </a:cubicBezTo>
                  <a:lnTo>
                    <a:pt x="41478" y="37405"/>
                  </a:lnTo>
                  <a:cubicBezTo>
                    <a:pt x="42011" y="37465"/>
                    <a:pt x="43334" y="37725"/>
                    <a:pt x="43641" y="38859"/>
                  </a:cubicBezTo>
                  <a:cubicBezTo>
                    <a:pt x="44029" y="40286"/>
                    <a:pt x="44363" y="41158"/>
                    <a:pt x="44363" y="41158"/>
                  </a:cubicBezTo>
                  <a:cubicBezTo>
                    <a:pt x="44363" y="41158"/>
                    <a:pt x="44110" y="39790"/>
                    <a:pt x="43825" y="38696"/>
                  </a:cubicBezTo>
                  <a:cubicBezTo>
                    <a:pt x="43620" y="37899"/>
                    <a:pt x="42531" y="36625"/>
                    <a:pt x="41127" y="36625"/>
                  </a:cubicBezTo>
                  <a:cubicBezTo>
                    <a:pt x="41081" y="36625"/>
                    <a:pt x="41034" y="36626"/>
                    <a:pt x="40986" y="36629"/>
                  </a:cubicBezTo>
                  <a:cubicBezTo>
                    <a:pt x="40283" y="35410"/>
                    <a:pt x="40207" y="34424"/>
                    <a:pt x="41991" y="32665"/>
                  </a:cubicBezTo>
                  <a:cubicBezTo>
                    <a:pt x="45035" y="40517"/>
                    <a:pt x="48891" y="41827"/>
                    <a:pt x="48891" y="41827"/>
                  </a:cubicBezTo>
                  <a:cubicBezTo>
                    <a:pt x="46929" y="41025"/>
                    <a:pt x="44396" y="36765"/>
                    <a:pt x="42439" y="30200"/>
                  </a:cubicBezTo>
                  <a:cubicBezTo>
                    <a:pt x="41847" y="28213"/>
                    <a:pt x="40906" y="26829"/>
                    <a:pt x="39772" y="25828"/>
                  </a:cubicBezTo>
                  <a:cubicBezTo>
                    <a:pt x="40558" y="25376"/>
                    <a:pt x="41213" y="25189"/>
                    <a:pt x="41771" y="25189"/>
                  </a:cubicBezTo>
                  <a:cubicBezTo>
                    <a:pt x="42992" y="25189"/>
                    <a:pt x="43756" y="26081"/>
                    <a:pt x="44439" y="27045"/>
                  </a:cubicBezTo>
                  <a:cubicBezTo>
                    <a:pt x="44197" y="27303"/>
                    <a:pt x="43688" y="27970"/>
                    <a:pt x="44224" y="28596"/>
                  </a:cubicBezTo>
                  <a:cubicBezTo>
                    <a:pt x="44314" y="28701"/>
                    <a:pt x="44404" y="28800"/>
                    <a:pt x="44490" y="28896"/>
                  </a:cubicBezTo>
                  <a:cubicBezTo>
                    <a:pt x="43959" y="29306"/>
                    <a:pt x="43859" y="30022"/>
                    <a:pt x="43990" y="30369"/>
                  </a:cubicBezTo>
                  <a:cubicBezTo>
                    <a:pt x="44182" y="30876"/>
                    <a:pt x="44466" y="31486"/>
                    <a:pt x="44466" y="31486"/>
                  </a:cubicBezTo>
                  <a:cubicBezTo>
                    <a:pt x="44466" y="31486"/>
                    <a:pt x="44365" y="31128"/>
                    <a:pt x="44125" y="30458"/>
                  </a:cubicBezTo>
                  <a:cubicBezTo>
                    <a:pt x="43915" y="29881"/>
                    <a:pt x="44553" y="29322"/>
                    <a:pt x="44735" y="29179"/>
                  </a:cubicBezTo>
                  <a:cubicBezTo>
                    <a:pt x="45169" y="29703"/>
                    <a:pt x="45472" y="30277"/>
                    <a:pt x="45447" y="31626"/>
                  </a:cubicBezTo>
                  <a:cubicBezTo>
                    <a:pt x="45447" y="31626"/>
                    <a:pt x="45794" y="29933"/>
                    <a:pt x="45165" y="28895"/>
                  </a:cubicBezTo>
                  <a:cubicBezTo>
                    <a:pt x="44602" y="27966"/>
                    <a:pt x="44505" y="27930"/>
                    <a:pt x="44771" y="27518"/>
                  </a:cubicBezTo>
                  <a:lnTo>
                    <a:pt x="44771" y="27518"/>
                  </a:lnTo>
                  <a:cubicBezTo>
                    <a:pt x="45026" y="27888"/>
                    <a:pt x="45279" y="28249"/>
                    <a:pt x="45549" y="28555"/>
                  </a:cubicBezTo>
                  <a:cubicBezTo>
                    <a:pt x="46647" y="29791"/>
                    <a:pt x="48013" y="29937"/>
                    <a:pt x="48599" y="29937"/>
                  </a:cubicBezTo>
                  <a:cubicBezTo>
                    <a:pt x="48782" y="29937"/>
                    <a:pt x="48889" y="29923"/>
                    <a:pt x="48889" y="29923"/>
                  </a:cubicBezTo>
                  <a:cubicBezTo>
                    <a:pt x="46064" y="29573"/>
                    <a:pt x="45896" y="26300"/>
                    <a:pt x="43535" y="24860"/>
                  </a:cubicBezTo>
                  <a:cubicBezTo>
                    <a:pt x="42976" y="24520"/>
                    <a:pt x="42429" y="24369"/>
                    <a:pt x="41918" y="24338"/>
                  </a:cubicBezTo>
                  <a:cubicBezTo>
                    <a:pt x="41861" y="23484"/>
                    <a:pt x="41867" y="23593"/>
                    <a:pt x="43102" y="22904"/>
                  </a:cubicBezTo>
                  <a:cubicBezTo>
                    <a:pt x="44340" y="22212"/>
                    <a:pt x="44973" y="20197"/>
                    <a:pt x="44973" y="20196"/>
                  </a:cubicBezTo>
                  <a:lnTo>
                    <a:pt x="44973" y="20196"/>
                  </a:lnTo>
                  <a:cubicBezTo>
                    <a:pt x="44214" y="21639"/>
                    <a:pt x="43576" y="22049"/>
                    <a:pt x="42833" y="22327"/>
                  </a:cubicBezTo>
                  <a:cubicBezTo>
                    <a:pt x="42733" y="22055"/>
                    <a:pt x="42413" y="21056"/>
                    <a:pt x="42959" y="20580"/>
                  </a:cubicBezTo>
                  <a:cubicBezTo>
                    <a:pt x="43590" y="20028"/>
                    <a:pt x="43902" y="19714"/>
                    <a:pt x="43902" y="19714"/>
                  </a:cubicBezTo>
                  <a:lnTo>
                    <a:pt x="43902" y="19714"/>
                  </a:lnTo>
                  <a:cubicBezTo>
                    <a:pt x="43902" y="19714"/>
                    <a:pt x="43260" y="20175"/>
                    <a:pt x="42771" y="20590"/>
                  </a:cubicBezTo>
                  <a:cubicBezTo>
                    <a:pt x="42441" y="20873"/>
                    <a:pt x="42123" y="21694"/>
                    <a:pt x="42418" y="22469"/>
                  </a:cubicBezTo>
                  <a:cubicBezTo>
                    <a:pt x="42276" y="22515"/>
                    <a:pt x="42130" y="22564"/>
                    <a:pt x="41978" y="22615"/>
                  </a:cubicBezTo>
                  <a:cubicBezTo>
                    <a:pt x="41096" y="22924"/>
                    <a:pt x="41193" y="23911"/>
                    <a:pt x="41288" y="24358"/>
                  </a:cubicBezTo>
                  <a:cubicBezTo>
                    <a:pt x="40212" y="24486"/>
                    <a:pt x="39382" y="25069"/>
                    <a:pt x="39098" y="25291"/>
                  </a:cubicBezTo>
                  <a:cubicBezTo>
                    <a:pt x="38185" y="24637"/>
                    <a:pt x="37181" y="24179"/>
                    <a:pt x="36150" y="23825"/>
                  </a:cubicBezTo>
                  <a:cubicBezTo>
                    <a:pt x="32578" y="22177"/>
                    <a:pt x="32298" y="21119"/>
                    <a:pt x="32864" y="19595"/>
                  </a:cubicBezTo>
                  <a:cubicBezTo>
                    <a:pt x="34565" y="19368"/>
                    <a:pt x="35550" y="17821"/>
                    <a:pt x="35590" y="16969"/>
                  </a:cubicBezTo>
                  <a:cubicBezTo>
                    <a:pt x="35641" y="15838"/>
                    <a:pt x="35590" y="14448"/>
                    <a:pt x="35590" y="14448"/>
                  </a:cubicBezTo>
                  <a:cubicBezTo>
                    <a:pt x="35590" y="14448"/>
                    <a:pt x="35426" y="15372"/>
                    <a:pt x="35338" y="16850"/>
                  </a:cubicBezTo>
                  <a:cubicBezTo>
                    <a:pt x="35271" y="18024"/>
                    <a:pt x="33825" y="18560"/>
                    <a:pt x="33233" y="18731"/>
                  </a:cubicBezTo>
                  <a:cubicBezTo>
                    <a:pt x="33319" y="18544"/>
                    <a:pt x="33409" y="18349"/>
                    <a:pt x="33501" y="18145"/>
                  </a:cubicBezTo>
                  <a:cubicBezTo>
                    <a:pt x="34595" y="15728"/>
                    <a:pt x="33228" y="11560"/>
                    <a:pt x="33228" y="11559"/>
                  </a:cubicBezTo>
                  <a:lnTo>
                    <a:pt x="33228" y="11559"/>
                  </a:lnTo>
                  <a:cubicBezTo>
                    <a:pt x="33228" y="11560"/>
                    <a:pt x="33849" y="13759"/>
                    <a:pt x="33200" y="16689"/>
                  </a:cubicBezTo>
                  <a:cubicBezTo>
                    <a:pt x="32695" y="16218"/>
                    <a:pt x="31680" y="15104"/>
                    <a:pt x="32062" y="14041"/>
                  </a:cubicBezTo>
                  <a:cubicBezTo>
                    <a:pt x="32562" y="12649"/>
                    <a:pt x="32772" y="11900"/>
                    <a:pt x="32772" y="11900"/>
                  </a:cubicBezTo>
                  <a:lnTo>
                    <a:pt x="32772" y="11900"/>
                  </a:lnTo>
                  <a:cubicBezTo>
                    <a:pt x="32772" y="11900"/>
                    <a:pt x="32178" y="13160"/>
                    <a:pt x="31783" y="14218"/>
                  </a:cubicBezTo>
                  <a:cubicBezTo>
                    <a:pt x="31504" y="14965"/>
                    <a:pt x="31746" y="16595"/>
                    <a:pt x="32984" y="17521"/>
                  </a:cubicBezTo>
                  <a:cubicBezTo>
                    <a:pt x="32785" y="18198"/>
                    <a:pt x="32515" y="18903"/>
                    <a:pt x="32154" y="19621"/>
                  </a:cubicBezTo>
                  <a:cubicBezTo>
                    <a:pt x="31459" y="21005"/>
                    <a:pt x="32112" y="22144"/>
                    <a:pt x="32984" y="22956"/>
                  </a:cubicBezTo>
                  <a:cubicBezTo>
                    <a:pt x="32223" y="22771"/>
                    <a:pt x="31487" y="22590"/>
                    <a:pt x="30805" y="22370"/>
                  </a:cubicBezTo>
                  <a:cubicBezTo>
                    <a:pt x="26890" y="21103"/>
                    <a:pt x="26659" y="16843"/>
                    <a:pt x="26659" y="16843"/>
                  </a:cubicBezTo>
                  <a:lnTo>
                    <a:pt x="26659" y="3407"/>
                  </a:lnTo>
                  <a:lnTo>
                    <a:pt x="270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6803443" y="1572099"/>
              <a:ext cx="258867" cy="53305"/>
            </a:xfrm>
            <a:custGeom>
              <a:avLst/>
              <a:gdLst/>
              <a:ahLst/>
              <a:cxnLst/>
              <a:rect l="l" t="t" r="r" b="b"/>
              <a:pathLst>
                <a:path w="5881" h="1211" extrusionOk="0">
                  <a:moveTo>
                    <a:pt x="605" y="0"/>
                  </a:moveTo>
                  <a:cubicBezTo>
                    <a:pt x="272" y="0"/>
                    <a:pt x="0" y="271"/>
                    <a:pt x="0" y="605"/>
                  </a:cubicBezTo>
                  <a:cubicBezTo>
                    <a:pt x="0" y="939"/>
                    <a:pt x="272" y="1210"/>
                    <a:pt x="605" y="1210"/>
                  </a:cubicBezTo>
                  <a:lnTo>
                    <a:pt x="5277" y="1210"/>
                  </a:lnTo>
                  <a:cubicBezTo>
                    <a:pt x="5610" y="1210"/>
                    <a:pt x="5881" y="939"/>
                    <a:pt x="5881" y="605"/>
                  </a:cubicBezTo>
                  <a:cubicBezTo>
                    <a:pt x="5881" y="271"/>
                    <a:pt x="5610" y="0"/>
                    <a:pt x="5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6803443" y="1715069"/>
              <a:ext cx="258867" cy="53261"/>
            </a:xfrm>
            <a:custGeom>
              <a:avLst/>
              <a:gdLst/>
              <a:ahLst/>
              <a:cxnLst/>
              <a:rect l="l" t="t" r="r" b="b"/>
              <a:pathLst>
                <a:path w="5881" h="1210" extrusionOk="0">
                  <a:moveTo>
                    <a:pt x="605" y="0"/>
                  </a:moveTo>
                  <a:cubicBezTo>
                    <a:pt x="272" y="0"/>
                    <a:pt x="0" y="270"/>
                    <a:pt x="0" y="605"/>
                  </a:cubicBezTo>
                  <a:cubicBezTo>
                    <a:pt x="0" y="939"/>
                    <a:pt x="272" y="1209"/>
                    <a:pt x="605" y="1209"/>
                  </a:cubicBezTo>
                  <a:lnTo>
                    <a:pt x="5277" y="1209"/>
                  </a:lnTo>
                  <a:cubicBezTo>
                    <a:pt x="5610" y="1209"/>
                    <a:pt x="5881" y="939"/>
                    <a:pt x="5881" y="605"/>
                  </a:cubicBezTo>
                  <a:cubicBezTo>
                    <a:pt x="5881" y="272"/>
                    <a:pt x="5610" y="0"/>
                    <a:pt x="5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6803443" y="1876176"/>
              <a:ext cx="258867" cy="53393"/>
            </a:xfrm>
            <a:custGeom>
              <a:avLst/>
              <a:gdLst/>
              <a:ahLst/>
              <a:cxnLst/>
              <a:rect l="l" t="t" r="r" b="b"/>
              <a:pathLst>
                <a:path w="5881" h="1213" extrusionOk="0">
                  <a:moveTo>
                    <a:pt x="605" y="1"/>
                  </a:moveTo>
                  <a:cubicBezTo>
                    <a:pt x="272" y="1"/>
                    <a:pt x="0" y="273"/>
                    <a:pt x="0" y="607"/>
                  </a:cubicBezTo>
                  <a:cubicBezTo>
                    <a:pt x="0" y="941"/>
                    <a:pt x="272" y="1212"/>
                    <a:pt x="605" y="1212"/>
                  </a:cubicBezTo>
                  <a:lnTo>
                    <a:pt x="5277" y="1212"/>
                  </a:lnTo>
                  <a:cubicBezTo>
                    <a:pt x="5610" y="1212"/>
                    <a:pt x="5881" y="941"/>
                    <a:pt x="5881" y="607"/>
                  </a:cubicBezTo>
                  <a:cubicBezTo>
                    <a:pt x="5881" y="273"/>
                    <a:pt x="5610" y="2"/>
                    <a:pt x="5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6803443" y="2028390"/>
              <a:ext cx="258867" cy="53217"/>
            </a:xfrm>
            <a:custGeom>
              <a:avLst/>
              <a:gdLst/>
              <a:ahLst/>
              <a:cxnLst/>
              <a:rect l="l" t="t" r="r" b="b"/>
              <a:pathLst>
                <a:path w="5881" h="1209" extrusionOk="0">
                  <a:moveTo>
                    <a:pt x="605" y="1"/>
                  </a:moveTo>
                  <a:cubicBezTo>
                    <a:pt x="272" y="1"/>
                    <a:pt x="0" y="270"/>
                    <a:pt x="0" y="605"/>
                  </a:cubicBezTo>
                  <a:cubicBezTo>
                    <a:pt x="0" y="939"/>
                    <a:pt x="272" y="1209"/>
                    <a:pt x="605" y="1209"/>
                  </a:cubicBezTo>
                  <a:lnTo>
                    <a:pt x="5277" y="1209"/>
                  </a:lnTo>
                  <a:cubicBezTo>
                    <a:pt x="5610" y="1209"/>
                    <a:pt x="5881" y="939"/>
                    <a:pt x="5881" y="605"/>
                  </a:cubicBezTo>
                  <a:cubicBezTo>
                    <a:pt x="5881" y="270"/>
                    <a:pt x="5610" y="1"/>
                    <a:pt x="5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7386419" y="2521966"/>
              <a:ext cx="254465" cy="279819"/>
            </a:xfrm>
            <a:custGeom>
              <a:avLst/>
              <a:gdLst/>
              <a:ahLst/>
              <a:cxnLst/>
              <a:rect l="l" t="t" r="r" b="b"/>
              <a:pathLst>
                <a:path w="5781" h="6357" extrusionOk="0">
                  <a:moveTo>
                    <a:pt x="2780" y="0"/>
                  </a:moveTo>
                  <a:cubicBezTo>
                    <a:pt x="2532" y="0"/>
                    <a:pt x="2280" y="60"/>
                    <a:pt x="2093" y="178"/>
                  </a:cubicBezTo>
                  <a:cubicBezTo>
                    <a:pt x="1762" y="388"/>
                    <a:pt x="1496" y="453"/>
                    <a:pt x="1278" y="453"/>
                  </a:cubicBezTo>
                  <a:cubicBezTo>
                    <a:pt x="918" y="453"/>
                    <a:pt x="690" y="275"/>
                    <a:pt x="524" y="275"/>
                  </a:cubicBezTo>
                  <a:cubicBezTo>
                    <a:pt x="436" y="275"/>
                    <a:pt x="365" y="324"/>
                    <a:pt x="301" y="476"/>
                  </a:cubicBezTo>
                  <a:cubicBezTo>
                    <a:pt x="0" y="1183"/>
                    <a:pt x="796" y="1521"/>
                    <a:pt x="796" y="1521"/>
                  </a:cubicBezTo>
                  <a:cubicBezTo>
                    <a:pt x="796" y="1521"/>
                    <a:pt x="938" y="1465"/>
                    <a:pt x="1074" y="1465"/>
                  </a:cubicBezTo>
                  <a:cubicBezTo>
                    <a:pt x="1315" y="1465"/>
                    <a:pt x="1537" y="1641"/>
                    <a:pt x="910" y="2617"/>
                  </a:cubicBezTo>
                  <a:cubicBezTo>
                    <a:pt x="107" y="3861"/>
                    <a:pt x="1793" y="5030"/>
                    <a:pt x="2432" y="5801"/>
                  </a:cubicBezTo>
                  <a:cubicBezTo>
                    <a:pt x="2738" y="6170"/>
                    <a:pt x="3266" y="6357"/>
                    <a:pt x="3794" y="6357"/>
                  </a:cubicBezTo>
                  <a:cubicBezTo>
                    <a:pt x="4372" y="6357"/>
                    <a:pt x="4949" y="6133"/>
                    <a:pt x="5232" y="5677"/>
                  </a:cubicBezTo>
                  <a:cubicBezTo>
                    <a:pt x="5781" y="4793"/>
                    <a:pt x="5180" y="4094"/>
                    <a:pt x="4263" y="3861"/>
                  </a:cubicBezTo>
                  <a:cubicBezTo>
                    <a:pt x="3342" y="3626"/>
                    <a:pt x="4926" y="3219"/>
                    <a:pt x="4791" y="2440"/>
                  </a:cubicBezTo>
                  <a:cubicBezTo>
                    <a:pt x="4581" y="1231"/>
                    <a:pt x="2921" y="2111"/>
                    <a:pt x="3547" y="1062"/>
                  </a:cubicBezTo>
                  <a:cubicBezTo>
                    <a:pt x="3970" y="352"/>
                    <a:pt x="3385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7164436" y="2698478"/>
              <a:ext cx="307462" cy="239411"/>
            </a:xfrm>
            <a:custGeom>
              <a:avLst/>
              <a:gdLst/>
              <a:ahLst/>
              <a:cxnLst/>
              <a:rect l="l" t="t" r="r" b="b"/>
              <a:pathLst>
                <a:path w="6985" h="5439" extrusionOk="0">
                  <a:moveTo>
                    <a:pt x="5731" y="0"/>
                  </a:moveTo>
                  <a:cubicBezTo>
                    <a:pt x="5568" y="0"/>
                    <a:pt x="5322" y="74"/>
                    <a:pt x="5070" y="422"/>
                  </a:cubicBezTo>
                  <a:cubicBezTo>
                    <a:pt x="4569" y="1123"/>
                    <a:pt x="4660" y="3201"/>
                    <a:pt x="3686" y="3926"/>
                  </a:cubicBezTo>
                  <a:cubicBezTo>
                    <a:pt x="3211" y="4279"/>
                    <a:pt x="2780" y="4385"/>
                    <a:pt x="2400" y="4385"/>
                  </a:cubicBezTo>
                  <a:cubicBezTo>
                    <a:pt x="2000" y="4385"/>
                    <a:pt x="1656" y="4268"/>
                    <a:pt x="1372" y="4195"/>
                  </a:cubicBezTo>
                  <a:cubicBezTo>
                    <a:pt x="820" y="4051"/>
                    <a:pt x="661" y="3748"/>
                    <a:pt x="330" y="3700"/>
                  </a:cubicBezTo>
                  <a:cubicBezTo>
                    <a:pt x="310" y="3697"/>
                    <a:pt x="291" y="3695"/>
                    <a:pt x="273" y="3695"/>
                  </a:cubicBezTo>
                  <a:cubicBezTo>
                    <a:pt x="1" y="3695"/>
                    <a:pt x="18" y="4052"/>
                    <a:pt x="801" y="4456"/>
                  </a:cubicBezTo>
                  <a:cubicBezTo>
                    <a:pt x="1118" y="4621"/>
                    <a:pt x="2355" y="5438"/>
                    <a:pt x="3518" y="5438"/>
                  </a:cubicBezTo>
                  <a:cubicBezTo>
                    <a:pt x="3818" y="5438"/>
                    <a:pt x="4113" y="5384"/>
                    <a:pt x="4386" y="5250"/>
                  </a:cubicBezTo>
                  <a:cubicBezTo>
                    <a:pt x="6130" y="4394"/>
                    <a:pt x="6985" y="474"/>
                    <a:pt x="5924" y="40"/>
                  </a:cubicBezTo>
                  <a:cubicBezTo>
                    <a:pt x="5924" y="40"/>
                    <a:pt x="5850" y="0"/>
                    <a:pt x="5731" y="0"/>
                  </a:cubicBezTo>
                  <a:close/>
                </a:path>
              </a:pathLst>
            </a:custGeom>
            <a:solidFill>
              <a:srgbClr val="F278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7294025" y="3091912"/>
              <a:ext cx="322648" cy="472616"/>
            </a:xfrm>
            <a:custGeom>
              <a:avLst/>
              <a:gdLst/>
              <a:ahLst/>
              <a:cxnLst/>
              <a:rect l="l" t="t" r="r" b="b"/>
              <a:pathLst>
                <a:path w="7330" h="10737" extrusionOk="0">
                  <a:moveTo>
                    <a:pt x="3001" y="92"/>
                  </a:moveTo>
                  <a:cubicBezTo>
                    <a:pt x="2956" y="357"/>
                    <a:pt x="2923" y="624"/>
                    <a:pt x="2899" y="888"/>
                  </a:cubicBezTo>
                  <a:lnTo>
                    <a:pt x="2899" y="888"/>
                  </a:lnTo>
                  <a:cubicBezTo>
                    <a:pt x="2951" y="923"/>
                    <a:pt x="3003" y="957"/>
                    <a:pt x="3056" y="993"/>
                  </a:cubicBezTo>
                  <a:lnTo>
                    <a:pt x="3056" y="993"/>
                  </a:lnTo>
                  <a:cubicBezTo>
                    <a:pt x="3034" y="677"/>
                    <a:pt x="3016" y="376"/>
                    <a:pt x="3001" y="92"/>
                  </a:cubicBezTo>
                  <a:close/>
                  <a:moveTo>
                    <a:pt x="768" y="0"/>
                  </a:moveTo>
                  <a:cubicBezTo>
                    <a:pt x="290" y="0"/>
                    <a:pt x="0" y="283"/>
                    <a:pt x="45" y="980"/>
                  </a:cubicBezTo>
                  <a:cubicBezTo>
                    <a:pt x="218" y="3627"/>
                    <a:pt x="1111" y="7742"/>
                    <a:pt x="1236" y="9969"/>
                  </a:cubicBezTo>
                  <a:cubicBezTo>
                    <a:pt x="1246" y="10123"/>
                    <a:pt x="1267" y="10152"/>
                    <a:pt x="753" y="10283"/>
                  </a:cubicBezTo>
                  <a:cubicBezTo>
                    <a:pt x="163" y="10431"/>
                    <a:pt x="605" y="10736"/>
                    <a:pt x="1512" y="10736"/>
                  </a:cubicBezTo>
                  <a:cubicBezTo>
                    <a:pt x="1523" y="10736"/>
                    <a:pt x="1534" y="10736"/>
                    <a:pt x="1545" y="10736"/>
                  </a:cubicBezTo>
                  <a:cubicBezTo>
                    <a:pt x="2420" y="10728"/>
                    <a:pt x="2810" y="6561"/>
                    <a:pt x="2895" y="4355"/>
                  </a:cubicBezTo>
                  <a:cubicBezTo>
                    <a:pt x="2918" y="3826"/>
                    <a:pt x="2762" y="2393"/>
                    <a:pt x="2899" y="888"/>
                  </a:cubicBezTo>
                  <a:lnTo>
                    <a:pt x="2899" y="888"/>
                  </a:lnTo>
                  <a:cubicBezTo>
                    <a:pt x="2089" y="360"/>
                    <a:pt x="1308" y="0"/>
                    <a:pt x="768" y="0"/>
                  </a:cubicBezTo>
                  <a:close/>
                  <a:moveTo>
                    <a:pt x="3056" y="993"/>
                  </a:moveTo>
                  <a:cubicBezTo>
                    <a:pt x="3085" y="1413"/>
                    <a:pt x="3120" y="1859"/>
                    <a:pt x="3163" y="2330"/>
                  </a:cubicBezTo>
                  <a:cubicBezTo>
                    <a:pt x="3386" y="4743"/>
                    <a:pt x="6012" y="7907"/>
                    <a:pt x="6210" y="9936"/>
                  </a:cubicBezTo>
                  <a:cubicBezTo>
                    <a:pt x="6225" y="10094"/>
                    <a:pt x="6206" y="10153"/>
                    <a:pt x="5744" y="10310"/>
                  </a:cubicBezTo>
                  <a:cubicBezTo>
                    <a:pt x="5301" y="10460"/>
                    <a:pt x="5700" y="10736"/>
                    <a:pt x="6443" y="10736"/>
                  </a:cubicBezTo>
                  <a:cubicBezTo>
                    <a:pt x="6471" y="10736"/>
                    <a:pt x="6500" y="10736"/>
                    <a:pt x="6530" y="10735"/>
                  </a:cubicBezTo>
                  <a:cubicBezTo>
                    <a:pt x="7330" y="10713"/>
                    <a:pt x="6841" y="6512"/>
                    <a:pt x="6425" y="4543"/>
                  </a:cubicBezTo>
                  <a:cubicBezTo>
                    <a:pt x="6244" y="3688"/>
                    <a:pt x="4621" y="2051"/>
                    <a:pt x="3056" y="993"/>
                  </a:cubicBezTo>
                  <a:close/>
                </a:path>
              </a:pathLst>
            </a:custGeom>
            <a:solidFill>
              <a:srgbClr val="F278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7279279" y="2919229"/>
              <a:ext cx="330395" cy="585785"/>
            </a:xfrm>
            <a:custGeom>
              <a:avLst/>
              <a:gdLst/>
              <a:ahLst/>
              <a:cxnLst/>
              <a:rect l="l" t="t" r="r" b="b"/>
              <a:pathLst>
                <a:path w="7506" h="13308" extrusionOk="0">
                  <a:moveTo>
                    <a:pt x="1233" y="1"/>
                  </a:moveTo>
                  <a:cubicBezTo>
                    <a:pt x="867" y="851"/>
                    <a:pt x="409" y="2665"/>
                    <a:pt x="207" y="4904"/>
                  </a:cubicBezTo>
                  <a:cubicBezTo>
                    <a:pt x="0" y="7232"/>
                    <a:pt x="1364" y="12828"/>
                    <a:pt x="1391" y="13064"/>
                  </a:cubicBezTo>
                  <a:cubicBezTo>
                    <a:pt x="1609" y="13243"/>
                    <a:pt x="1862" y="13307"/>
                    <a:pt x="2102" y="13307"/>
                  </a:cubicBezTo>
                  <a:cubicBezTo>
                    <a:pt x="2446" y="13307"/>
                    <a:pt x="2762" y="13175"/>
                    <a:pt x="2906" y="13064"/>
                  </a:cubicBezTo>
                  <a:cubicBezTo>
                    <a:pt x="3636" y="9393"/>
                    <a:pt x="3219" y="5649"/>
                    <a:pt x="3345" y="4886"/>
                  </a:cubicBezTo>
                  <a:lnTo>
                    <a:pt x="3345" y="4886"/>
                  </a:lnTo>
                  <a:cubicBezTo>
                    <a:pt x="3381" y="5547"/>
                    <a:pt x="2993" y="7803"/>
                    <a:pt x="6370" y="13064"/>
                  </a:cubicBezTo>
                  <a:cubicBezTo>
                    <a:pt x="6573" y="13064"/>
                    <a:pt x="6805" y="13004"/>
                    <a:pt x="7505" y="12724"/>
                  </a:cubicBezTo>
                  <a:cubicBezTo>
                    <a:pt x="7344" y="11546"/>
                    <a:pt x="5974" y="2971"/>
                    <a:pt x="5740" y="683"/>
                  </a:cubicBezTo>
                  <a:cubicBezTo>
                    <a:pt x="5350" y="774"/>
                    <a:pt x="4722" y="905"/>
                    <a:pt x="4005" y="905"/>
                  </a:cubicBezTo>
                  <a:cubicBezTo>
                    <a:pt x="3125" y="905"/>
                    <a:pt x="2110" y="708"/>
                    <a:pt x="12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7299659" y="3542349"/>
              <a:ext cx="84734" cy="24738"/>
            </a:xfrm>
            <a:custGeom>
              <a:avLst/>
              <a:gdLst/>
              <a:ahLst/>
              <a:cxnLst/>
              <a:rect l="l" t="t" r="r" b="b"/>
              <a:pathLst>
                <a:path w="1925" h="562" extrusionOk="0">
                  <a:moveTo>
                    <a:pt x="785" y="1"/>
                  </a:moveTo>
                  <a:cubicBezTo>
                    <a:pt x="785" y="1"/>
                    <a:pt x="0" y="129"/>
                    <a:pt x="491" y="359"/>
                  </a:cubicBezTo>
                  <a:cubicBezTo>
                    <a:pt x="717" y="465"/>
                    <a:pt x="1039" y="562"/>
                    <a:pt x="1318" y="562"/>
                  </a:cubicBezTo>
                  <a:cubicBezTo>
                    <a:pt x="1651" y="562"/>
                    <a:pt x="1924" y="425"/>
                    <a:pt x="1909" y="1"/>
                  </a:cubicBezTo>
                  <a:lnTo>
                    <a:pt x="1909" y="1"/>
                  </a:lnTo>
                  <a:cubicBezTo>
                    <a:pt x="1909" y="1"/>
                    <a:pt x="1599" y="149"/>
                    <a:pt x="1266" y="149"/>
                  </a:cubicBezTo>
                  <a:cubicBezTo>
                    <a:pt x="1100" y="149"/>
                    <a:pt x="928" y="112"/>
                    <a:pt x="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7512311" y="3545695"/>
              <a:ext cx="84778" cy="24738"/>
            </a:xfrm>
            <a:custGeom>
              <a:avLst/>
              <a:gdLst/>
              <a:ahLst/>
              <a:cxnLst/>
              <a:rect l="l" t="t" r="r" b="b"/>
              <a:pathLst>
                <a:path w="1926" h="562" extrusionOk="0">
                  <a:moveTo>
                    <a:pt x="784" y="1"/>
                  </a:moveTo>
                  <a:cubicBezTo>
                    <a:pt x="784" y="1"/>
                    <a:pt x="1" y="130"/>
                    <a:pt x="496" y="359"/>
                  </a:cubicBezTo>
                  <a:cubicBezTo>
                    <a:pt x="721" y="465"/>
                    <a:pt x="1041" y="562"/>
                    <a:pt x="1320" y="562"/>
                  </a:cubicBezTo>
                  <a:cubicBezTo>
                    <a:pt x="1652" y="562"/>
                    <a:pt x="1926" y="424"/>
                    <a:pt x="1910" y="1"/>
                  </a:cubicBezTo>
                  <a:lnTo>
                    <a:pt x="1910" y="1"/>
                  </a:lnTo>
                  <a:cubicBezTo>
                    <a:pt x="1910" y="1"/>
                    <a:pt x="1601" y="149"/>
                    <a:pt x="1267" y="149"/>
                  </a:cubicBezTo>
                  <a:cubicBezTo>
                    <a:pt x="1100" y="149"/>
                    <a:pt x="927" y="112"/>
                    <a:pt x="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7328315" y="2691919"/>
              <a:ext cx="195702" cy="252484"/>
            </a:xfrm>
            <a:custGeom>
              <a:avLst/>
              <a:gdLst/>
              <a:ahLst/>
              <a:cxnLst/>
              <a:rect l="l" t="t" r="r" b="b"/>
              <a:pathLst>
                <a:path w="4446" h="5736" extrusionOk="0">
                  <a:moveTo>
                    <a:pt x="2828" y="0"/>
                  </a:moveTo>
                  <a:cubicBezTo>
                    <a:pt x="2187" y="0"/>
                    <a:pt x="1340" y="439"/>
                    <a:pt x="791" y="1164"/>
                  </a:cubicBezTo>
                  <a:cubicBezTo>
                    <a:pt x="1" y="2209"/>
                    <a:pt x="362" y="2274"/>
                    <a:pt x="470" y="3232"/>
                  </a:cubicBezTo>
                  <a:cubicBezTo>
                    <a:pt x="695" y="5238"/>
                    <a:pt x="194" y="5449"/>
                    <a:pt x="194" y="5449"/>
                  </a:cubicBezTo>
                  <a:lnTo>
                    <a:pt x="4241" y="5735"/>
                  </a:lnTo>
                  <a:cubicBezTo>
                    <a:pt x="3521" y="4387"/>
                    <a:pt x="3976" y="3751"/>
                    <a:pt x="4026" y="3220"/>
                  </a:cubicBezTo>
                  <a:cubicBezTo>
                    <a:pt x="4109" y="2304"/>
                    <a:pt x="4446" y="1653"/>
                    <a:pt x="3563" y="336"/>
                  </a:cubicBezTo>
                  <a:cubicBezTo>
                    <a:pt x="3408" y="106"/>
                    <a:pt x="3142" y="0"/>
                    <a:pt x="2828" y="0"/>
                  </a:cubicBezTo>
                  <a:close/>
                </a:path>
              </a:pathLst>
            </a:custGeom>
            <a:solidFill>
              <a:srgbClr val="F278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7307230" y="2701691"/>
              <a:ext cx="222773" cy="265337"/>
            </a:xfrm>
            <a:custGeom>
              <a:avLst/>
              <a:gdLst/>
              <a:ahLst/>
              <a:cxnLst/>
              <a:rect l="l" t="t" r="r" b="b"/>
              <a:pathLst>
                <a:path w="5061" h="6028" extrusionOk="0">
                  <a:moveTo>
                    <a:pt x="3723" y="1"/>
                  </a:moveTo>
                  <a:cubicBezTo>
                    <a:pt x="3723" y="1"/>
                    <a:pt x="3105" y="51"/>
                    <a:pt x="2552" y="833"/>
                  </a:cubicBezTo>
                  <a:cubicBezTo>
                    <a:pt x="2218" y="1305"/>
                    <a:pt x="1847" y="1426"/>
                    <a:pt x="1553" y="1426"/>
                  </a:cubicBezTo>
                  <a:cubicBezTo>
                    <a:pt x="1244" y="1426"/>
                    <a:pt x="1022" y="1292"/>
                    <a:pt x="1022" y="1292"/>
                  </a:cubicBezTo>
                  <a:cubicBezTo>
                    <a:pt x="1" y="2258"/>
                    <a:pt x="456" y="5292"/>
                    <a:pt x="456" y="5292"/>
                  </a:cubicBezTo>
                  <a:cubicBezTo>
                    <a:pt x="1246" y="5864"/>
                    <a:pt x="2208" y="6027"/>
                    <a:pt x="3048" y="6027"/>
                  </a:cubicBezTo>
                  <a:cubicBezTo>
                    <a:pt x="4161" y="6027"/>
                    <a:pt x="5060" y="5741"/>
                    <a:pt x="5060" y="5741"/>
                  </a:cubicBezTo>
                  <a:lnTo>
                    <a:pt x="4725" y="796"/>
                  </a:lnTo>
                  <a:cubicBezTo>
                    <a:pt x="4725" y="796"/>
                    <a:pt x="4614" y="460"/>
                    <a:pt x="4280" y="195"/>
                  </a:cubicBezTo>
                  <a:cubicBezTo>
                    <a:pt x="4081" y="34"/>
                    <a:pt x="3723" y="1"/>
                    <a:pt x="37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7362517" y="2717230"/>
              <a:ext cx="171580" cy="250636"/>
            </a:xfrm>
            <a:custGeom>
              <a:avLst/>
              <a:gdLst/>
              <a:ahLst/>
              <a:cxnLst/>
              <a:rect l="l" t="t" r="r" b="b"/>
              <a:pathLst>
                <a:path w="3898" h="5694" extrusionOk="0">
                  <a:moveTo>
                    <a:pt x="2532" y="0"/>
                  </a:moveTo>
                  <a:cubicBezTo>
                    <a:pt x="2532" y="0"/>
                    <a:pt x="1565" y="1260"/>
                    <a:pt x="1762" y="1938"/>
                  </a:cubicBezTo>
                  <a:cubicBezTo>
                    <a:pt x="1945" y="2570"/>
                    <a:pt x="1496" y="3205"/>
                    <a:pt x="829" y="3205"/>
                  </a:cubicBezTo>
                  <a:cubicBezTo>
                    <a:pt x="783" y="3205"/>
                    <a:pt x="736" y="3202"/>
                    <a:pt x="688" y="3195"/>
                  </a:cubicBezTo>
                  <a:cubicBezTo>
                    <a:pt x="629" y="3188"/>
                    <a:pt x="578" y="3185"/>
                    <a:pt x="533" y="3185"/>
                  </a:cubicBezTo>
                  <a:cubicBezTo>
                    <a:pt x="1" y="3185"/>
                    <a:pt x="351" y="3653"/>
                    <a:pt x="1071" y="3673"/>
                  </a:cubicBezTo>
                  <a:cubicBezTo>
                    <a:pt x="1852" y="3695"/>
                    <a:pt x="2433" y="4443"/>
                    <a:pt x="1763" y="4486"/>
                  </a:cubicBezTo>
                  <a:cubicBezTo>
                    <a:pt x="1178" y="4525"/>
                    <a:pt x="242" y="5399"/>
                    <a:pt x="730" y="5485"/>
                  </a:cubicBezTo>
                  <a:cubicBezTo>
                    <a:pt x="1586" y="5638"/>
                    <a:pt x="2208" y="5693"/>
                    <a:pt x="2659" y="5693"/>
                  </a:cubicBezTo>
                  <a:cubicBezTo>
                    <a:pt x="3898" y="5693"/>
                    <a:pt x="3849" y="5272"/>
                    <a:pt x="3849" y="5272"/>
                  </a:cubicBezTo>
                  <a:lnTo>
                    <a:pt x="3469" y="444"/>
                  </a:lnTo>
                  <a:cubicBezTo>
                    <a:pt x="3469" y="444"/>
                    <a:pt x="3463" y="431"/>
                    <a:pt x="3456" y="410"/>
                  </a:cubicBezTo>
                  <a:lnTo>
                    <a:pt x="2532" y="0"/>
                  </a:lnTo>
                  <a:close/>
                </a:path>
              </a:pathLst>
            </a:custGeom>
            <a:solidFill>
              <a:srgbClr val="787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7310400" y="2697818"/>
              <a:ext cx="289943" cy="629142"/>
            </a:xfrm>
            <a:custGeom>
              <a:avLst/>
              <a:gdLst/>
              <a:ahLst/>
              <a:cxnLst/>
              <a:rect l="l" t="t" r="r" b="b"/>
              <a:pathLst>
                <a:path w="6587" h="14293" extrusionOk="0">
                  <a:moveTo>
                    <a:pt x="3753" y="1"/>
                  </a:moveTo>
                  <a:cubicBezTo>
                    <a:pt x="3496" y="1"/>
                    <a:pt x="3142" y="158"/>
                    <a:pt x="2635" y="722"/>
                  </a:cubicBezTo>
                  <a:cubicBezTo>
                    <a:pt x="2412" y="972"/>
                    <a:pt x="2004" y="1513"/>
                    <a:pt x="1547" y="1513"/>
                  </a:cubicBezTo>
                  <a:cubicBezTo>
                    <a:pt x="1539" y="1513"/>
                    <a:pt x="1531" y="1513"/>
                    <a:pt x="1523" y="1512"/>
                  </a:cubicBezTo>
                  <a:cubicBezTo>
                    <a:pt x="1523" y="1512"/>
                    <a:pt x="1" y="10498"/>
                    <a:pt x="1458" y="14174"/>
                  </a:cubicBezTo>
                  <a:cubicBezTo>
                    <a:pt x="1458" y="14174"/>
                    <a:pt x="2268" y="14292"/>
                    <a:pt x="3277" y="14292"/>
                  </a:cubicBezTo>
                  <a:cubicBezTo>
                    <a:pt x="4420" y="14292"/>
                    <a:pt x="5819" y="14140"/>
                    <a:pt x="6586" y="13492"/>
                  </a:cubicBezTo>
                  <a:cubicBezTo>
                    <a:pt x="6586" y="13492"/>
                    <a:pt x="5742" y="1236"/>
                    <a:pt x="4213" y="179"/>
                  </a:cubicBezTo>
                  <a:cubicBezTo>
                    <a:pt x="4105" y="105"/>
                    <a:pt x="3961" y="1"/>
                    <a:pt x="37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7279807" y="2696057"/>
              <a:ext cx="146534" cy="594676"/>
            </a:xfrm>
            <a:custGeom>
              <a:avLst/>
              <a:gdLst/>
              <a:ahLst/>
              <a:cxnLst/>
              <a:rect l="l" t="t" r="r" b="b"/>
              <a:pathLst>
                <a:path w="3329" h="13510" extrusionOk="0">
                  <a:moveTo>
                    <a:pt x="3242" y="0"/>
                  </a:moveTo>
                  <a:cubicBezTo>
                    <a:pt x="3085" y="0"/>
                    <a:pt x="2709" y="93"/>
                    <a:pt x="2050" y="770"/>
                  </a:cubicBezTo>
                  <a:cubicBezTo>
                    <a:pt x="1775" y="1052"/>
                    <a:pt x="1733" y="1150"/>
                    <a:pt x="1479" y="1509"/>
                  </a:cubicBezTo>
                  <a:cubicBezTo>
                    <a:pt x="176" y="3777"/>
                    <a:pt x="2" y="13192"/>
                    <a:pt x="0" y="13192"/>
                  </a:cubicBezTo>
                  <a:cubicBezTo>
                    <a:pt x="0" y="13192"/>
                    <a:pt x="0" y="13192"/>
                    <a:pt x="0" y="13192"/>
                  </a:cubicBezTo>
                  <a:lnTo>
                    <a:pt x="0" y="13192"/>
                  </a:lnTo>
                  <a:lnTo>
                    <a:pt x="810" y="13510"/>
                  </a:lnTo>
                  <a:cubicBezTo>
                    <a:pt x="810" y="13510"/>
                    <a:pt x="1158" y="4429"/>
                    <a:pt x="1978" y="1534"/>
                  </a:cubicBezTo>
                  <a:cubicBezTo>
                    <a:pt x="2102" y="1095"/>
                    <a:pt x="2606" y="506"/>
                    <a:pt x="3329" y="14"/>
                  </a:cubicBezTo>
                  <a:cubicBezTo>
                    <a:pt x="3329" y="14"/>
                    <a:pt x="3301" y="0"/>
                    <a:pt x="32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7411025" y="2612247"/>
              <a:ext cx="74214" cy="105598"/>
            </a:xfrm>
            <a:custGeom>
              <a:avLst/>
              <a:gdLst/>
              <a:ahLst/>
              <a:cxnLst/>
              <a:rect l="l" t="t" r="r" b="b"/>
              <a:pathLst>
                <a:path w="1686" h="2399" extrusionOk="0">
                  <a:moveTo>
                    <a:pt x="1685" y="0"/>
                  </a:moveTo>
                  <a:lnTo>
                    <a:pt x="0" y="998"/>
                  </a:lnTo>
                  <a:cubicBezTo>
                    <a:pt x="294" y="1498"/>
                    <a:pt x="342" y="1744"/>
                    <a:pt x="37" y="2316"/>
                  </a:cubicBezTo>
                  <a:cubicBezTo>
                    <a:pt x="6" y="2374"/>
                    <a:pt x="30" y="2398"/>
                    <a:pt x="90" y="2398"/>
                  </a:cubicBezTo>
                  <a:cubicBezTo>
                    <a:pt x="349" y="2398"/>
                    <a:pt x="1272" y="1942"/>
                    <a:pt x="1214" y="1811"/>
                  </a:cubicBezTo>
                  <a:cubicBezTo>
                    <a:pt x="984" y="1306"/>
                    <a:pt x="1685" y="1"/>
                    <a:pt x="1685" y="0"/>
                  </a:cubicBezTo>
                  <a:close/>
                </a:path>
              </a:pathLst>
            </a:custGeom>
            <a:solidFill>
              <a:srgbClr val="F278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7387035" y="2563871"/>
              <a:ext cx="114490" cy="130996"/>
            </a:xfrm>
            <a:custGeom>
              <a:avLst/>
              <a:gdLst/>
              <a:ahLst/>
              <a:cxnLst/>
              <a:rect l="l" t="t" r="r" b="b"/>
              <a:pathLst>
                <a:path w="2601" h="2976" extrusionOk="0">
                  <a:moveTo>
                    <a:pt x="1540" y="1"/>
                  </a:moveTo>
                  <a:cubicBezTo>
                    <a:pt x="1388" y="1"/>
                    <a:pt x="1225" y="54"/>
                    <a:pt x="1063" y="191"/>
                  </a:cubicBezTo>
                  <a:cubicBezTo>
                    <a:pt x="597" y="589"/>
                    <a:pt x="0" y="2413"/>
                    <a:pt x="440" y="2843"/>
                  </a:cubicBezTo>
                  <a:cubicBezTo>
                    <a:pt x="510" y="2912"/>
                    <a:pt x="668" y="2976"/>
                    <a:pt x="869" y="2976"/>
                  </a:cubicBezTo>
                  <a:cubicBezTo>
                    <a:pt x="1218" y="2976"/>
                    <a:pt x="1696" y="2783"/>
                    <a:pt x="2057" y="2090"/>
                  </a:cubicBezTo>
                  <a:cubicBezTo>
                    <a:pt x="2240" y="1735"/>
                    <a:pt x="2600" y="1155"/>
                    <a:pt x="2305" y="509"/>
                  </a:cubicBezTo>
                  <a:cubicBezTo>
                    <a:pt x="2210" y="303"/>
                    <a:pt x="1904" y="1"/>
                    <a:pt x="1540" y="1"/>
                  </a:cubicBezTo>
                  <a:close/>
                </a:path>
              </a:pathLst>
            </a:custGeom>
            <a:solidFill>
              <a:srgbClr val="F278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7415603" y="2550401"/>
              <a:ext cx="100888" cy="104938"/>
            </a:xfrm>
            <a:custGeom>
              <a:avLst/>
              <a:gdLst/>
              <a:ahLst/>
              <a:cxnLst/>
              <a:rect l="l" t="t" r="r" b="b"/>
              <a:pathLst>
                <a:path w="2292" h="2384" extrusionOk="0">
                  <a:moveTo>
                    <a:pt x="916" y="1"/>
                  </a:moveTo>
                  <a:cubicBezTo>
                    <a:pt x="526" y="1"/>
                    <a:pt x="163" y="191"/>
                    <a:pt x="75" y="557"/>
                  </a:cubicBezTo>
                  <a:cubicBezTo>
                    <a:pt x="20" y="788"/>
                    <a:pt x="1" y="928"/>
                    <a:pt x="463" y="928"/>
                  </a:cubicBezTo>
                  <a:cubicBezTo>
                    <a:pt x="496" y="928"/>
                    <a:pt x="531" y="928"/>
                    <a:pt x="569" y="926"/>
                  </a:cubicBezTo>
                  <a:cubicBezTo>
                    <a:pt x="588" y="926"/>
                    <a:pt x="606" y="925"/>
                    <a:pt x="624" y="925"/>
                  </a:cubicBezTo>
                  <a:cubicBezTo>
                    <a:pt x="1262" y="925"/>
                    <a:pt x="1121" y="1385"/>
                    <a:pt x="1042" y="1545"/>
                  </a:cubicBezTo>
                  <a:cubicBezTo>
                    <a:pt x="805" y="2021"/>
                    <a:pt x="1660" y="1583"/>
                    <a:pt x="1370" y="2154"/>
                  </a:cubicBezTo>
                  <a:cubicBezTo>
                    <a:pt x="1284" y="2323"/>
                    <a:pt x="1295" y="2384"/>
                    <a:pt x="1355" y="2384"/>
                  </a:cubicBezTo>
                  <a:cubicBezTo>
                    <a:pt x="1497" y="2384"/>
                    <a:pt x="1915" y="2039"/>
                    <a:pt x="1963" y="1979"/>
                  </a:cubicBezTo>
                  <a:cubicBezTo>
                    <a:pt x="2036" y="1897"/>
                    <a:pt x="2292" y="1527"/>
                    <a:pt x="1950" y="660"/>
                  </a:cubicBezTo>
                  <a:cubicBezTo>
                    <a:pt x="1774" y="215"/>
                    <a:pt x="1330" y="1"/>
                    <a:pt x="916" y="1"/>
                  </a:cubicBezTo>
                  <a:close/>
                </a:path>
              </a:pathLst>
            </a:custGeom>
            <a:solidFill>
              <a:srgbClr val="353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6430786" y="2185887"/>
              <a:ext cx="1098501" cy="852619"/>
            </a:xfrm>
            <a:custGeom>
              <a:avLst/>
              <a:gdLst/>
              <a:ahLst/>
              <a:cxnLst/>
              <a:rect l="l" t="t" r="r" b="b"/>
              <a:pathLst>
                <a:path w="24956" h="19370" extrusionOk="0">
                  <a:moveTo>
                    <a:pt x="8758" y="1898"/>
                  </a:moveTo>
                  <a:cubicBezTo>
                    <a:pt x="9175" y="1898"/>
                    <a:pt x="9598" y="1941"/>
                    <a:pt x="10023" y="2030"/>
                  </a:cubicBezTo>
                  <a:cubicBezTo>
                    <a:pt x="13335" y="2724"/>
                    <a:pt x="15456" y="5974"/>
                    <a:pt x="14760" y="9285"/>
                  </a:cubicBezTo>
                  <a:cubicBezTo>
                    <a:pt x="14154" y="12172"/>
                    <a:pt x="11607" y="14154"/>
                    <a:pt x="8770" y="14154"/>
                  </a:cubicBezTo>
                  <a:cubicBezTo>
                    <a:pt x="8353" y="14154"/>
                    <a:pt x="7929" y="14111"/>
                    <a:pt x="7505" y="14022"/>
                  </a:cubicBezTo>
                  <a:cubicBezTo>
                    <a:pt x="4194" y="13326"/>
                    <a:pt x="2074" y="10077"/>
                    <a:pt x="2770" y="6766"/>
                  </a:cubicBezTo>
                  <a:cubicBezTo>
                    <a:pt x="3375" y="3879"/>
                    <a:pt x="5921" y="1898"/>
                    <a:pt x="8758" y="1898"/>
                  </a:cubicBezTo>
                  <a:close/>
                  <a:moveTo>
                    <a:pt x="8758" y="1"/>
                  </a:moveTo>
                  <a:cubicBezTo>
                    <a:pt x="5043" y="1"/>
                    <a:pt x="1706" y="2595"/>
                    <a:pt x="911" y="6376"/>
                  </a:cubicBezTo>
                  <a:cubicBezTo>
                    <a:pt x="0" y="10711"/>
                    <a:pt x="2778" y="14965"/>
                    <a:pt x="7112" y="15877"/>
                  </a:cubicBezTo>
                  <a:cubicBezTo>
                    <a:pt x="7668" y="15994"/>
                    <a:pt x="8223" y="16050"/>
                    <a:pt x="8770" y="16050"/>
                  </a:cubicBezTo>
                  <a:cubicBezTo>
                    <a:pt x="10918" y="16050"/>
                    <a:pt x="12938" y="15182"/>
                    <a:pt x="14414" y="13719"/>
                  </a:cubicBezTo>
                  <a:cubicBezTo>
                    <a:pt x="14451" y="13751"/>
                    <a:pt x="14489" y="13780"/>
                    <a:pt x="14529" y="13808"/>
                  </a:cubicBezTo>
                  <a:lnTo>
                    <a:pt x="16632" y="15264"/>
                  </a:lnTo>
                  <a:cubicBezTo>
                    <a:pt x="16899" y="15448"/>
                    <a:pt x="17204" y="15537"/>
                    <a:pt x="17506" y="15537"/>
                  </a:cubicBezTo>
                  <a:cubicBezTo>
                    <a:pt x="17647" y="15537"/>
                    <a:pt x="17788" y="15518"/>
                    <a:pt x="17923" y="15479"/>
                  </a:cubicBezTo>
                  <a:lnTo>
                    <a:pt x="23287" y="19195"/>
                  </a:lnTo>
                  <a:cubicBezTo>
                    <a:pt x="23456" y="19313"/>
                    <a:pt x="23650" y="19370"/>
                    <a:pt x="23843" y="19370"/>
                  </a:cubicBezTo>
                  <a:cubicBezTo>
                    <a:pt x="24152" y="19370"/>
                    <a:pt x="24456" y="19223"/>
                    <a:pt x="24646" y="18950"/>
                  </a:cubicBezTo>
                  <a:cubicBezTo>
                    <a:pt x="24955" y="18505"/>
                    <a:pt x="24846" y="17898"/>
                    <a:pt x="24402" y="17590"/>
                  </a:cubicBezTo>
                  <a:lnTo>
                    <a:pt x="19038" y="13874"/>
                  </a:lnTo>
                  <a:cubicBezTo>
                    <a:pt x="19001" y="13434"/>
                    <a:pt x="18775" y="13013"/>
                    <a:pt x="18383" y="12742"/>
                  </a:cubicBezTo>
                  <a:lnTo>
                    <a:pt x="16278" y="11286"/>
                  </a:lnTo>
                  <a:cubicBezTo>
                    <a:pt x="16231" y="11254"/>
                    <a:pt x="16184" y="11224"/>
                    <a:pt x="16134" y="11199"/>
                  </a:cubicBezTo>
                  <a:cubicBezTo>
                    <a:pt x="16342" y="10717"/>
                    <a:pt x="16503" y="10209"/>
                    <a:pt x="16615" y="9676"/>
                  </a:cubicBezTo>
                  <a:cubicBezTo>
                    <a:pt x="17526" y="5339"/>
                    <a:pt x="14748" y="1086"/>
                    <a:pt x="10411" y="173"/>
                  </a:cubicBezTo>
                  <a:cubicBezTo>
                    <a:pt x="9856" y="56"/>
                    <a:pt x="9303" y="1"/>
                    <a:pt x="8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7257754" y="2709571"/>
              <a:ext cx="265866" cy="219471"/>
            </a:xfrm>
            <a:custGeom>
              <a:avLst/>
              <a:gdLst/>
              <a:ahLst/>
              <a:cxnLst/>
              <a:rect l="l" t="t" r="r" b="b"/>
              <a:pathLst>
                <a:path w="6040" h="4986" extrusionOk="0">
                  <a:moveTo>
                    <a:pt x="4928" y="0"/>
                  </a:moveTo>
                  <a:cubicBezTo>
                    <a:pt x="4784" y="0"/>
                    <a:pt x="4552" y="66"/>
                    <a:pt x="4334" y="416"/>
                  </a:cubicBezTo>
                  <a:cubicBezTo>
                    <a:pt x="3928" y="1071"/>
                    <a:pt x="4128" y="2919"/>
                    <a:pt x="3304" y="3621"/>
                  </a:cubicBezTo>
                  <a:cubicBezTo>
                    <a:pt x="2850" y="4007"/>
                    <a:pt x="2429" y="4111"/>
                    <a:pt x="2058" y="4111"/>
                  </a:cubicBezTo>
                  <a:cubicBezTo>
                    <a:pt x="1754" y="4111"/>
                    <a:pt x="1483" y="4040"/>
                    <a:pt x="1256" y="3998"/>
                  </a:cubicBezTo>
                  <a:cubicBezTo>
                    <a:pt x="754" y="3901"/>
                    <a:pt x="596" y="3640"/>
                    <a:pt x="298" y="3617"/>
                  </a:cubicBezTo>
                  <a:cubicBezTo>
                    <a:pt x="288" y="3616"/>
                    <a:pt x="278" y="3616"/>
                    <a:pt x="269" y="3616"/>
                  </a:cubicBezTo>
                  <a:cubicBezTo>
                    <a:pt x="1" y="3616"/>
                    <a:pt x="17" y="3941"/>
                    <a:pt x="760" y="4264"/>
                  </a:cubicBezTo>
                  <a:cubicBezTo>
                    <a:pt x="1040" y="4386"/>
                    <a:pt x="2094" y="4985"/>
                    <a:pt x="3088" y="4985"/>
                  </a:cubicBezTo>
                  <a:cubicBezTo>
                    <a:pt x="3409" y="4985"/>
                    <a:pt x="3723" y="4923"/>
                    <a:pt x="4003" y="4762"/>
                  </a:cubicBezTo>
                  <a:cubicBezTo>
                    <a:pt x="5507" y="3896"/>
                    <a:pt x="6039" y="352"/>
                    <a:pt x="5070" y="24"/>
                  </a:cubicBezTo>
                  <a:cubicBezTo>
                    <a:pt x="5070" y="24"/>
                    <a:pt x="5015" y="0"/>
                    <a:pt x="4928" y="0"/>
                  </a:cubicBezTo>
                  <a:close/>
                </a:path>
              </a:pathLst>
            </a:custGeom>
            <a:solidFill>
              <a:srgbClr val="F278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7426167" y="2707326"/>
              <a:ext cx="94241" cy="106654"/>
            </a:xfrm>
            <a:custGeom>
              <a:avLst/>
              <a:gdLst/>
              <a:ahLst/>
              <a:cxnLst/>
              <a:rect l="l" t="t" r="r" b="b"/>
              <a:pathLst>
                <a:path w="2141" h="2423" extrusionOk="0">
                  <a:moveTo>
                    <a:pt x="1087" y="0"/>
                  </a:moveTo>
                  <a:cubicBezTo>
                    <a:pt x="1" y="56"/>
                    <a:pt x="108" y="2277"/>
                    <a:pt x="108" y="2277"/>
                  </a:cubicBezTo>
                  <a:cubicBezTo>
                    <a:pt x="432" y="2392"/>
                    <a:pt x="789" y="2423"/>
                    <a:pt x="1079" y="2423"/>
                  </a:cubicBezTo>
                  <a:cubicBezTo>
                    <a:pt x="1415" y="2423"/>
                    <a:pt x="1660" y="2381"/>
                    <a:pt x="1660" y="2381"/>
                  </a:cubicBezTo>
                  <a:cubicBezTo>
                    <a:pt x="2141" y="38"/>
                    <a:pt x="1087" y="0"/>
                    <a:pt x="10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9" name="Google Shape;179;p27"/>
          <p:cNvSpPr txBox="1">
            <a:spLocks noGrp="1"/>
          </p:cNvSpPr>
          <p:nvPr>
            <p:ph type="subTitle" idx="1"/>
          </p:nvPr>
        </p:nvSpPr>
        <p:spPr>
          <a:xfrm>
            <a:off x="526273" y="2324057"/>
            <a:ext cx="4040899" cy="22874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en-US" sz="2000" dirty="0"/>
          </a:p>
          <a:p>
            <a:pPr marL="0" indent="0" algn="ctr">
              <a:buNone/>
            </a:pPr>
            <a:r>
              <a:rPr lang="en-US" sz="2000" dirty="0">
                <a:solidFill>
                  <a:srgbClr val="0E2A47"/>
                </a:solidFill>
              </a:rPr>
              <a:t>Alex Baboshin 310926415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rgbClr val="0E2A47"/>
                </a:solidFill>
              </a:rPr>
              <a:t>Asaf Shnaider 316468636</a:t>
            </a:r>
          </a:p>
          <a:p>
            <a:pPr marL="0" indent="0" algn="ctr">
              <a:buNone/>
            </a:pPr>
            <a:endParaRPr lang="en-US" sz="2000" dirty="0">
              <a:solidFill>
                <a:srgbClr val="0E2A47"/>
              </a:solidFill>
            </a:endParaRPr>
          </a:p>
          <a:p>
            <a:pPr marL="0" indent="0" algn="ctr">
              <a:buNone/>
            </a:pPr>
            <a:r>
              <a:rPr lang="en-US" sz="2000" dirty="0">
                <a:solidFill>
                  <a:srgbClr val="0E2A47"/>
                </a:solidFill>
              </a:rPr>
              <a:t>Supervisor: Prof. Miri Weiss Cohen</a:t>
            </a:r>
          </a:p>
          <a:p>
            <a:pPr marL="0" indent="0" algn="ctr">
              <a:spcAft>
                <a:spcPts val="400"/>
              </a:spcAft>
              <a:buNone/>
            </a:pPr>
            <a:r>
              <a:rPr lang="en-US" sz="1200" kern="1400" spc="-50" dirty="0">
                <a:solidFill>
                  <a:srgbClr val="00206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(24-2-R-9)</a:t>
            </a:r>
          </a:p>
          <a:p>
            <a:pPr marL="0" indent="0" algn="ctr" rtl="1">
              <a:spcAft>
                <a:spcPts val="400"/>
              </a:spcAft>
              <a:buNone/>
            </a:pPr>
            <a:endParaRPr lang="en-US" sz="1200" kern="1400" spc="-50" dirty="0">
              <a:solidFill>
                <a:srgbClr val="0E2A47"/>
              </a:solidFill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 rtl="1">
              <a:spcAft>
                <a:spcPts val="400"/>
              </a:spcAft>
              <a:buNone/>
            </a:pPr>
            <a:r>
              <a:rPr lang="en-US" sz="1200" dirty="0">
                <a:solidFill>
                  <a:srgbClr val="0E2A47"/>
                </a:solidFill>
              </a:rPr>
              <a:t>Capstone Project Phase B</a:t>
            </a:r>
          </a:p>
          <a:p>
            <a:pPr marL="0" indent="0" algn="ctr" rtl="1">
              <a:spcAft>
                <a:spcPts val="400"/>
              </a:spcAft>
              <a:buNone/>
            </a:pPr>
            <a:endParaRPr lang="en-US" sz="1000" kern="1400" spc="-50" dirty="0"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2E0725A-1A55-4ED5-242D-76D52A520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988" y="-9329"/>
            <a:ext cx="2355012" cy="172197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>
          <a:extLst>
            <a:ext uri="{FF2B5EF4-FFF2-40B4-BE49-F238E27FC236}">
              <a16:creationId xmlns:a16="http://schemas.microsoft.com/office/drawing/2014/main" id="{032AC8C0-0768-4CCF-6484-CCEBB6195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38">
            <a:extLst>
              <a:ext uri="{FF2B5EF4-FFF2-40B4-BE49-F238E27FC236}">
                <a16:creationId xmlns:a16="http://schemas.microsoft.com/office/drawing/2014/main" id="{97186A36-024B-6EAE-2AB8-19A37BF769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Hyperparameter Tuning</a:t>
            </a:r>
            <a:endParaRPr dirty="0"/>
          </a:p>
        </p:txBody>
      </p:sp>
      <p:sp>
        <p:nvSpPr>
          <p:cNvPr id="1060" name="Google Shape;211;p30">
            <a:extLst>
              <a:ext uri="{FF2B5EF4-FFF2-40B4-BE49-F238E27FC236}">
                <a16:creationId xmlns:a16="http://schemas.microsoft.com/office/drawing/2014/main" id="{DBE9CF61-18CB-57C8-CAC9-C57D6333085D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09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1BDF6D6-ACC9-81F9-F49A-C76A1666B39E}"/>
              </a:ext>
            </a:extLst>
          </p:cNvPr>
          <p:cNvGrpSpPr/>
          <p:nvPr/>
        </p:nvGrpSpPr>
        <p:grpSpPr>
          <a:xfrm>
            <a:off x="1085074" y="1222757"/>
            <a:ext cx="6968138" cy="2697985"/>
            <a:chOff x="1085074" y="1126159"/>
            <a:chExt cx="6968138" cy="2697985"/>
          </a:xfrm>
        </p:grpSpPr>
        <p:grpSp>
          <p:nvGrpSpPr>
            <p:cNvPr id="2" name="Google Shape;3684;p55">
              <a:extLst>
                <a:ext uri="{FF2B5EF4-FFF2-40B4-BE49-F238E27FC236}">
                  <a16:creationId xmlns:a16="http://schemas.microsoft.com/office/drawing/2014/main" id="{4B121E10-96F6-2D78-EE91-4C09A6AE7602}"/>
                </a:ext>
              </a:extLst>
            </p:cNvPr>
            <p:cNvGrpSpPr/>
            <p:nvPr/>
          </p:nvGrpSpPr>
          <p:grpSpPr>
            <a:xfrm>
              <a:off x="1085074" y="1126159"/>
              <a:ext cx="6968138" cy="2183518"/>
              <a:chOff x="5192124" y="3484366"/>
              <a:chExt cx="3150732" cy="987304"/>
            </a:xfrm>
          </p:grpSpPr>
          <p:grpSp>
            <p:nvGrpSpPr>
              <p:cNvPr id="3" name="Google Shape;3685;p55">
                <a:extLst>
                  <a:ext uri="{FF2B5EF4-FFF2-40B4-BE49-F238E27FC236}">
                    <a16:creationId xmlns:a16="http://schemas.microsoft.com/office/drawing/2014/main" id="{23CB2813-35A4-82FC-FA73-87B478A21912}"/>
                  </a:ext>
                </a:extLst>
              </p:cNvPr>
              <p:cNvGrpSpPr/>
              <p:nvPr/>
            </p:nvGrpSpPr>
            <p:grpSpPr>
              <a:xfrm>
                <a:off x="7531521" y="3484366"/>
                <a:ext cx="811335" cy="987304"/>
                <a:chOff x="3379425" y="1617275"/>
                <a:chExt cx="1090650" cy="1327200"/>
              </a:xfrm>
            </p:grpSpPr>
            <p:sp>
              <p:nvSpPr>
                <p:cNvPr id="16" name="Google Shape;3686;p55">
                  <a:extLst>
                    <a:ext uri="{FF2B5EF4-FFF2-40B4-BE49-F238E27FC236}">
                      <a16:creationId xmlns:a16="http://schemas.microsoft.com/office/drawing/2014/main" id="{CFCD844A-E056-ED8E-2C4F-A73415CDD15A}"/>
                    </a:ext>
                  </a:extLst>
                </p:cNvPr>
                <p:cNvSpPr/>
                <p:nvPr/>
              </p:nvSpPr>
              <p:spPr>
                <a:xfrm>
                  <a:off x="3554475" y="1792400"/>
                  <a:ext cx="740475" cy="7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19" h="29615" extrusionOk="0">
                      <a:moveTo>
                        <a:pt x="14809" y="1"/>
                      </a:moveTo>
                      <a:cubicBezTo>
                        <a:pt x="6631" y="1"/>
                        <a:pt x="0" y="6631"/>
                        <a:pt x="0" y="14809"/>
                      </a:cubicBezTo>
                      <a:cubicBezTo>
                        <a:pt x="0" y="22988"/>
                        <a:pt x="6631" y="29615"/>
                        <a:pt x="14809" y="29615"/>
                      </a:cubicBezTo>
                      <a:cubicBezTo>
                        <a:pt x="22987" y="29615"/>
                        <a:pt x="29618" y="22988"/>
                        <a:pt x="29618" y="14809"/>
                      </a:cubicBezTo>
                      <a:cubicBezTo>
                        <a:pt x="29618" y="6631"/>
                        <a:pt x="22987" y="1"/>
                        <a:pt x="14809" y="1"/>
                      </a:cubicBezTo>
                      <a:close/>
                    </a:path>
                  </a:pathLst>
                </a:custGeom>
                <a:solidFill>
                  <a:srgbClr val="C9D6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b="1" dirty="0">
                      <a:solidFill>
                        <a:srgbClr val="0E2A47"/>
                      </a:solidFill>
                    </a:rPr>
                    <a:t>Epochs</a:t>
                  </a:r>
                  <a:endParaRPr b="1" dirty="0">
                    <a:solidFill>
                      <a:srgbClr val="0E2A47"/>
                    </a:solidFill>
                  </a:endParaRPr>
                </a:p>
              </p:txBody>
            </p:sp>
            <p:sp>
              <p:nvSpPr>
                <p:cNvPr id="17" name="Google Shape;3687;p55">
                  <a:extLst>
                    <a:ext uri="{FF2B5EF4-FFF2-40B4-BE49-F238E27FC236}">
                      <a16:creationId xmlns:a16="http://schemas.microsoft.com/office/drawing/2014/main" id="{83DB327C-F4A4-68C2-AAC9-F13B1D0B3EF4}"/>
                    </a:ext>
                  </a:extLst>
                </p:cNvPr>
                <p:cNvSpPr/>
                <p:nvPr/>
              </p:nvSpPr>
              <p:spPr>
                <a:xfrm>
                  <a:off x="3379425" y="1617275"/>
                  <a:ext cx="1090650" cy="127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6" h="50958" extrusionOk="0">
                      <a:moveTo>
                        <a:pt x="21811" y="0"/>
                      </a:moveTo>
                      <a:cubicBezTo>
                        <a:pt x="9785" y="0"/>
                        <a:pt x="0" y="9788"/>
                        <a:pt x="0" y="21814"/>
                      </a:cubicBezTo>
                      <a:cubicBezTo>
                        <a:pt x="8" y="22289"/>
                        <a:pt x="401" y="22672"/>
                        <a:pt x="876" y="22672"/>
                      </a:cubicBezTo>
                      <a:cubicBezTo>
                        <a:pt x="1355" y="22672"/>
                        <a:pt x="1744" y="22289"/>
                        <a:pt x="1755" y="21814"/>
                      </a:cubicBezTo>
                      <a:cubicBezTo>
                        <a:pt x="1755" y="10757"/>
                        <a:pt x="10754" y="1755"/>
                        <a:pt x="21811" y="1755"/>
                      </a:cubicBezTo>
                      <a:cubicBezTo>
                        <a:pt x="32869" y="1755"/>
                        <a:pt x="41867" y="10753"/>
                        <a:pt x="41867" y="21814"/>
                      </a:cubicBezTo>
                      <a:cubicBezTo>
                        <a:pt x="41871" y="32872"/>
                        <a:pt x="32869" y="41870"/>
                        <a:pt x="21811" y="41870"/>
                      </a:cubicBezTo>
                      <a:cubicBezTo>
                        <a:pt x="21329" y="41870"/>
                        <a:pt x="20932" y="42263"/>
                        <a:pt x="20935" y="42750"/>
                      </a:cubicBezTo>
                      <a:lnTo>
                        <a:pt x="20935" y="50957"/>
                      </a:lnTo>
                      <a:lnTo>
                        <a:pt x="22691" y="50942"/>
                      </a:lnTo>
                      <a:lnTo>
                        <a:pt x="22691" y="43610"/>
                      </a:lnTo>
                      <a:cubicBezTo>
                        <a:pt x="34312" y="43147"/>
                        <a:pt x="43626" y="33547"/>
                        <a:pt x="43626" y="21814"/>
                      </a:cubicBezTo>
                      <a:cubicBezTo>
                        <a:pt x="43626" y="9785"/>
                        <a:pt x="33841" y="0"/>
                        <a:pt x="21811" y="0"/>
                      </a:cubicBezTo>
                      <a:close/>
                    </a:path>
                  </a:pathLst>
                </a:custGeom>
                <a:solidFill>
                  <a:srgbClr val="C9D6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3688;p55">
                  <a:extLst>
                    <a:ext uri="{FF2B5EF4-FFF2-40B4-BE49-F238E27FC236}">
                      <a16:creationId xmlns:a16="http://schemas.microsoft.com/office/drawing/2014/main" id="{354196D7-9957-42C7-4C5D-4148643656D2}"/>
                    </a:ext>
                  </a:extLst>
                </p:cNvPr>
                <p:cNvSpPr/>
                <p:nvPr/>
              </p:nvSpPr>
              <p:spPr>
                <a:xfrm>
                  <a:off x="3775050" y="2771175"/>
                  <a:ext cx="300875" cy="17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5" h="6932" extrusionOk="0">
                      <a:moveTo>
                        <a:pt x="11087" y="1"/>
                      </a:moveTo>
                      <a:cubicBezTo>
                        <a:pt x="10861" y="1"/>
                        <a:pt x="10636" y="87"/>
                        <a:pt x="10465" y="260"/>
                      </a:cubicBezTo>
                      <a:lnTo>
                        <a:pt x="6866" y="3859"/>
                      </a:lnTo>
                      <a:lnTo>
                        <a:pt x="5979" y="4742"/>
                      </a:lnTo>
                      <a:lnTo>
                        <a:pt x="5110" y="3874"/>
                      </a:lnTo>
                      <a:lnTo>
                        <a:pt x="1496" y="260"/>
                      </a:lnTo>
                      <a:cubicBezTo>
                        <a:pt x="1342" y="153"/>
                        <a:pt x="1166" y="102"/>
                        <a:pt x="990" y="102"/>
                      </a:cubicBezTo>
                      <a:cubicBezTo>
                        <a:pt x="731" y="102"/>
                        <a:pt x="475" y="214"/>
                        <a:pt x="298" y="427"/>
                      </a:cubicBezTo>
                      <a:cubicBezTo>
                        <a:pt x="1" y="783"/>
                        <a:pt x="23" y="1306"/>
                        <a:pt x="350" y="1636"/>
                      </a:cubicBezTo>
                      <a:lnTo>
                        <a:pt x="5389" y="6675"/>
                      </a:lnTo>
                      <a:cubicBezTo>
                        <a:pt x="5559" y="6846"/>
                        <a:pt x="5784" y="6931"/>
                        <a:pt x="6009" y="6931"/>
                      </a:cubicBezTo>
                      <a:cubicBezTo>
                        <a:pt x="6234" y="6931"/>
                        <a:pt x="6459" y="6846"/>
                        <a:pt x="6632" y="6675"/>
                      </a:cubicBezTo>
                      <a:lnTo>
                        <a:pt x="11667" y="1636"/>
                      </a:lnTo>
                      <a:cubicBezTo>
                        <a:pt x="12016" y="1250"/>
                        <a:pt x="12034" y="668"/>
                        <a:pt x="11712" y="260"/>
                      </a:cubicBezTo>
                      <a:cubicBezTo>
                        <a:pt x="11539" y="87"/>
                        <a:pt x="11313" y="1"/>
                        <a:pt x="11087" y="1"/>
                      </a:cubicBezTo>
                      <a:close/>
                    </a:path>
                  </a:pathLst>
                </a:custGeom>
                <a:solidFill>
                  <a:srgbClr val="C9D6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" name="Google Shape;3689;p55">
                <a:extLst>
                  <a:ext uri="{FF2B5EF4-FFF2-40B4-BE49-F238E27FC236}">
                    <a16:creationId xmlns:a16="http://schemas.microsoft.com/office/drawing/2014/main" id="{8453D8EF-A5B0-75F7-0320-844AB235747E}"/>
                  </a:ext>
                </a:extLst>
              </p:cNvPr>
              <p:cNvGrpSpPr/>
              <p:nvPr/>
            </p:nvGrpSpPr>
            <p:grpSpPr>
              <a:xfrm>
                <a:off x="6752546" y="3484366"/>
                <a:ext cx="811428" cy="987304"/>
                <a:chOff x="2332275" y="1617275"/>
                <a:chExt cx="1090775" cy="1327200"/>
              </a:xfrm>
            </p:grpSpPr>
            <p:sp>
              <p:nvSpPr>
                <p:cNvPr id="13" name="Google Shape;3690;p55">
                  <a:extLst>
                    <a:ext uri="{FF2B5EF4-FFF2-40B4-BE49-F238E27FC236}">
                      <a16:creationId xmlns:a16="http://schemas.microsoft.com/office/drawing/2014/main" id="{02645805-796E-EDE4-D4C2-4A481E527EAB}"/>
                    </a:ext>
                  </a:extLst>
                </p:cNvPr>
                <p:cNvSpPr/>
                <p:nvPr/>
              </p:nvSpPr>
              <p:spPr>
                <a:xfrm>
                  <a:off x="2507425" y="1792400"/>
                  <a:ext cx="740375" cy="7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15" h="29615" extrusionOk="0">
                      <a:moveTo>
                        <a:pt x="14810" y="1"/>
                      </a:moveTo>
                      <a:cubicBezTo>
                        <a:pt x="6631" y="1"/>
                        <a:pt x="1" y="6631"/>
                        <a:pt x="1" y="14809"/>
                      </a:cubicBezTo>
                      <a:cubicBezTo>
                        <a:pt x="1" y="22988"/>
                        <a:pt x="6631" y="29615"/>
                        <a:pt x="14810" y="29615"/>
                      </a:cubicBezTo>
                      <a:cubicBezTo>
                        <a:pt x="22988" y="29615"/>
                        <a:pt x="29615" y="22988"/>
                        <a:pt x="29615" y="14809"/>
                      </a:cubicBezTo>
                      <a:cubicBezTo>
                        <a:pt x="29615" y="6631"/>
                        <a:pt x="22988" y="1"/>
                        <a:pt x="14810" y="1"/>
                      </a:cubicBezTo>
                      <a:close/>
                    </a:path>
                  </a:pathLst>
                </a:custGeom>
                <a:solidFill>
                  <a:srgbClr val="E7809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b="1" dirty="0">
                      <a:solidFill>
                        <a:srgbClr val="0E2A47"/>
                      </a:solidFill>
                    </a:rPr>
                    <a:t>Dropout Rates</a:t>
                  </a:r>
                  <a:endParaRPr b="1" dirty="0">
                    <a:solidFill>
                      <a:srgbClr val="0E2A47"/>
                    </a:solidFill>
                  </a:endParaRPr>
                </a:p>
              </p:txBody>
            </p:sp>
            <p:sp>
              <p:nvSpPr>
                <p:cNvPr id="14" name="Google Shape;3691;p55">
                  <a:extLst>
                    <a:ext uri="{FF2B5EF4-FFF2-40B4-BE49-F238E27FC236}">
                      <a16:creationId xmlns:a16="http://schemas.microsoft.com/office/drawing/2014/main" id="{8F388705-A1BC-5216-3EA5-55E8E5FDFA3F}"/>
                    </a:ext>
                  </a:extLst>
                </p:cNvPr>
                <p:cNvSpPr/>
                <p:nvPr/>
              </p:nvSpPr>
              <p:spPr>
                <a:xfrm>
                  <a:off x="2332275" y="1617275"/>
                  <a:ext cx="1090775" cy="127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31" h="50958" extrusionOk="0">
                      <a:moveTo>
                        <a:pt x="21816" y="0"/>
                      </a:moveTo>
                      <a:cubicBezTo>
                        <a:pt x="9786" y="0"/>
                        <a:pt x="1" y="9788"/>
                        <a:pt x="1" y="21814"/>
                      </a:cubicBezTo>
                      <a:cubicBezTo>
                        <a:pt x="12" y="22289"/>
                        <a:pt x="402" y="22672"/>
                        <a:pt x="880" y="22672"/>
                      </a:cubicBezTo>
                      <a:cubicBezTo>
                        <a:pt x="1355" y="22672"/>
                        <a:pt x="1745" y="22289"/>
                        <a:pt x="1756" y="21814"/>
                      </a:cubicBezTo>
                      <a:cubicBezTo>
                        <a:pt x="1756" y="10757"/>
                        <a:pt x="10754" y="1755"/>
                        <a:pt x="21812" y="1755"/>
                      </a:cubicBezTo>
                      <a:cubicBezTo>
                        <a:pt x="32869" y="1755"/>
                        <a:pt x="41871" y="10753"/>
                        <a:pt x="41871" y="21814"/>
                      </a:cubicBezTo>
                      <a:cubicBezTo>
                        <a:pt x="41871" y="32872"/>
                        <a:pt x="32873" y="41870"/>
                        <a:pt x="21816" y="41870"/>
                      </a:cubicBezTo>
                      <a:cubicBezTo>
                        <a:pt x="21329" y="41870"/>
                        <a:pt x="20936" y="42263"/>
                        <a:pt x="20936" y="42750"/>
                      </a:cubicBezTo>
                      <a:lnTo>
                        <a:pt x="20936" y="50957"/>
                      </a:lnTo>
                      <a:lnTo>
                        <a:pt x="22691" y="50942"/>
                      </a:lnTo>
                      <a:lnTo>
                        <a:pt x="22691" y="43610"/>
                      </a:lnTo>
                      <a:cubicBezTo>
                        <a:pt x="34317" y="43147"/>
                        <a:pt x="43630" y="33547"/>
                        <a:pt x="43627" y="21814"/>
                      </a:cubicBezTo>
                      <a:cubicBezTo>
                        <a:pt x="43627" y="9785"/>
                        <a:pt x="33842" y="0"/>
                        <a:pt x="21816" y="0"/>
                      </a:cubicBezTo>
                      <a:close/>
                    </a:path>
                  </a:pathLst>
                </a:custGeom>
                <a:solidFill>
                  <a:srgbClr val="E7809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5" name="Google Shape;3692;p55">
                  <a:extLst>
                    <a:ext uri="{FF2B5EF4-FFF2-40B4-BE49-F238E27FC236}">
                      <a16:creationId xmlns:a16="http://schemas.microsoft.com/office/drawing/2014/main" id="{5A4DF1C8-1AE9-18CE-A67C-CFD8C3013466}"/>
                    </a:ext>
                  </a:extLst>
                </p:cNvPr>
                <p:cNvSpPr/>
                <p:nvPr/>
              </p:nvSpPr>
              <p:spPr>
                <a:xfrm>
                  <a:off x="2727925" y="2771175"/>
                  <a:ext cx="300950" cy="17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8" h="6932" extrusionOk="0">
                      <a:moveTo>
                        <a:pt x="11088" y="1"/>
                      </a:moveTo>
                      <a:cubicBezTo>
                        <a:pt x="10863" y="1"/>
                        <a:pt x="10637" y="87"/>
                        <a:pt x="10465" y="260"/>
                      </a:cubicBezTo>
                      <a:lnTo>
                        <a:pt x="6869" y="3859"/>
                      </a:lnTo>
                      <a:lnTo>
                        <a:pt x="5982" y="4742"/>
                      </a:lnTo>
                      <a:lnTo>
                        <a:pt x="5110" y="3874"/>
                      </a:lnTo>
                      <a:lnTo>
                        <a:pt x="1496" y="260"/>
                      </a:lnTo>
                      <a:cubicBezTo>
                        <a:pt x="1342" y="153"/>
                        <a:pt x="1165" y="102"/>
                        <a:pt x="990" y="102"/>
                      </a:cubicBezTo>
                      <a:cubicBezTo>
                        <a:pt x="731" y="102"/>
                        <a:pt x="475" y="214"/>
                        <a:pt x="297" y="427"/>
                      </a:cubicBezTo>
                      <a:cubicBezTo>
                        <a:pt x="1" y="783"/>
                        <a:pt x="27" y="1306"/>
                        <a:pt x="353" y="1636"/>
                      </a:cubicBezTo>
                      <a:lnTo>
                        <a:pt x="5388" y="6675"/>
                      </a:lnTo>
                      <a:cubicBezTo>
                        <a:pt x="5561" y="6846"/>
                        <a:pt x="5785" y="6931"/>
                        <a:pt x="6010" y="6931"/>
                      </a:cubicBezTo>
                      <a:cubicBezTo>
                        <a:pt x="6234" y="6931"/>
                        <a:pt x="6459" y="6846"/>
                        <a:pt x="6632" y="6675"/>
                      </a:cubicBezTo>
                      <a:lnTo>
                        <a:pt x="11667" y="1636"/>
                      </a:lnTo>
                      <a:cubicBezTo>
                        <a:pt x="12019" y="1250"/>
                        <a:pt x="12038" y="668"/>
                        <a:pt x="11711" y="260"/>
                      </a:cubicBezTo>
                      <a:cubicBezTo>
                        <a:pt x="11539" y="87"/>
                        <a:pt x="11313" y="1"/>
                        <a:pt x="11088" y="1"/>
                      </a:cubicBezTo>
                      <a:close/>
                    </a:path>
                  </a:pathLst>
                </a:custGeom>
                <a:solidFill>
                  <a:srgbClr val="E7809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" name="Google Shape;3693;p55">
                <a:extLst>
                  <a:ext uri="{FF2B5EF4-FFF2-40B4-BE49-F238E27FC236}">
                    <a16:creationId xmlns:a16="http://schemas.microsoft.com/office/drawing/2014/main" id="{07AFC23B-637B-A67B-8AC2-A0E094F94CF4}"/>
                  </a:ext>
                </a:extLst>
              </p:cNvPr>
              <p:cNvGrpSpPr/>
              <p:nvPr/>
            </p:nvGrpSpPr>
            <p:grpSpPr>
              <a:xfrm>
                <a:off x="5973664" y="3484366"/>
                <a:ext cx="811335" cy="987304"/>
                <a:chOff x="1285250" y="1617275"/>
                <a:chExt cx="1090650" cy="1327200"/>
              </a:xfrm>
            </p:grpSpPr>
            <p:sp>
              <p:nvSpPr>
                <p:cNvPr id="10" name="Google Shape;3694;p55">
                  <a:extLst>
                    <a:ext uri="{FF2B5EF4-FFF2-40B4-BE49-F238E27FC236}">
                      <a16:creationId xmlns:a16="http://schemas.microsoft.com/office/drawing/2014/main" id="{70192E9D-B56D-D8D2-6C70-824F0357F072}"/>
                    </a:ext>
                  </a:extLst>
                </p:cNvPr>
                <p:cNvSpPr/>
                <p:nvPr/>
              </p:nvSpPr>
              <p:spPr>
                <a:xfrm>
                  <a:off x="1460300" y="1792400"/>
                  <a:ext cx="740475" cy="7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19" h="29615" extrusionOk="0">
                      <a:moveTo>
                        <a:pt x="14809" y="1"/>
                      </a:moveTo>
                      <a:cubicBezTo>
                        <a:pt x="6631" y="1"/>
                        <a:pt x="0" y="6631"/>
                        <a:pt x="0" y="14809"/>
                      </a:cubicBezTo>
                      <a:cubicBezTo>
                        <a:pt x="0" y="22988"/>
                        <a:pt x="6631" y="29615"/>
                        <a:pt x="14809" y="29615"/>
                      </a:cubicBezTo>
                      <a:cubicBezTo>
                        <a:pt x="22987" y="29615"/>
                        <a:pt x="29618" y="22988"/>
                        <a:pt x="29618" y="14809"/>
                      </a:cubicBezTo>
                      <a:cubicBezTo>
                        <a:pt x="29618" y="6631"/>
                        <a:pt x="22987" y="1"/>
                        <a:pt x="14809" y="1"/>
                      </a:cubicBezTo>
                      <a:close/>
                    </a:path>
                  </a:pathLst>
                </a:custGeom>
                <a:solidFill>
                  <a:srgbClr val="0E2A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b="1" dirty="0">
                      <a:solidFill>
                        <a:srgbClr val="C9D6F2"/>
                      </a:solidFill>
                    </a:rPr>
                    <a:t>Learning Rate</a:t>
                  </a:r>
                  <a:endParaRPr b="1" dirty="0">
                    <a:solidFill>
                      <a:srgbClr val="C9D6F2"/>
                    </a:solidFill>
                  </a:endParaRPr>
                </a:p>
              </p:txBody>
            </p:sp>
            <p:sp>
              <p:nvSpPr>
                <p:cNvPr id="11" name="Google Shape;3695;p55">
                  <a:extLst>
                    <a:ext uri="{FF2B5EF4-FFF2-40B4-BE49-F238E27FC236}">
                      <a16:creationId xmlns:a16="http://schemas.microsoft.com/office/drawing/2014/main" id="{B627B751-B303-3172-DBD5-06D303E73FDE}"/>
                    </a:ext>
                  </a:extLst>
                </p:cNvPr>
                <p:cNvSpPr/>
                <p:nvPr/>
              </p:nvSpPr>
              <p:spPr>
                <a:xfrm>
                  <a:off x="1285250" y="1617275"/>
                  <a:ext cx="1090650" cy="127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26" h="50958" extrusionOk="0">
                      <a:moveTo>
                        <a:pt x="21811" y="0"/>
                      </a:moveTo>
                      <a:cubicBezTo>
                        <a:pt x="9785" y="0"/>
                        <a:pt x="0" y="9788"/>
                        <a:pt x="0" y="21814"/>
                      </a:cubicBezTo>
                      <a:cubicBezTo>
                        <a:pt x="8" y="22289"/>
                        <a:pt x="401" y="22672"/>
                        <a:pt x="876" y="22672"/>
                      </a:cubicBezTo>
                      <a:cubicBezTo>
                        <a:pt x="1355" y="22672"/>
                        <a:pt x="1744" y="22289"/>
                        <a:pt x="1755" y="21814"/>
                      </a:cubicBezTo>
                      <a:cubicBezTo>
                        <a:pt x="1755" y="10757"/>
                        <a:pt x="10754" y="1755"/>
                        <a:pt x="21811" y="1755"/>
                      </a:cubicBezTo>
                      <a:cubicBezTo>
                        <a:pt x="32869" y="1755"/>
                        <a:pt x="41867" y="10753"/>
                        <a:pt x="41867" y="21814"/>
                      </a:cubicBezTo>
                      <a:cubicBezTo>
                        <a:pt x="41871" y="32872"/>
                        <a:pt x="32869" y="41870"/>
                        <a:pt x="21811" y="41870"/>
                      </a:cubicBezTo>
                      <a:cubicBezTo>
                        <a:pt x="21329" y="41870"/>
                        <a:pt x="20932" y="42263"/>
                        <a:pt x="20936" y="42750"/>
                      </a:cubicBezTo>
                      <a:lnTo>
                        <a:pt x="20936" y="50957"/>
                      </a:lnTo>
                      <a:lnTo>
                        <a:pt x="22691" y="50942"/>
                      </a:lnTo>
                      <a:lnTo>
                        <a:pt x="22691" y="43610"/>
                      </a:lnTo>
                      <a:cubicBezTo>
                        <a:pt x="34312" y="43147"/>
                        <a:pt x="43626" y="33547"/>
                        <a:pt x="43626" y="21814"/>
                      </a:cubicBezTo>
                      <a:cubicBezTo>
                        <a:pt x="43626" y="9785"/>
                        <a:pt x="33841" y="0"/>
                        <a:pt x="21811" y="0"/>
                      </a:cubicBezTo>
                      <a:close/>
                    </a:path>
                  </a:pathLst>
                </a:custGeom>
                <a:solidFill>
                  <a:srgbClr val="0E2A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b="1">
                    <a:solidFill>
                      <a:srgbClr val="C9D6F2"/>
                    </a:solidFill>
                  </a:endParaRPr>
                </a:p>
              </p:txBody>
            </p:sp>
            <p:sp>
              <p:nvSpPr>
                <p:cNvPr id="12" name="Google Shape;3696;p55">
                  <a:extLst>
                    <a:ext uri="{FF2B5EF4-FFF2-40B4-BE49-F238E27FC236}">
                      <a16:creationId xmlns:a16="http://schemas.microsoft.com/office/drawing/2014/main" id="{A1E34271-DC32-BB3C-5A4F-54B1C0D9672C}"/>
                    </a:ext>
                  </a:extLst>
                </p:cNvPr>
                <p:cNvSpPr/>
                <p:nvPr/>
              </p:nvSpPr>
              <p:spPr>
                <a:xfrm>
                  <a:off x="1680900" y="2771175"/>
                  <a:ext cx="300850" cy="17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4" h="6932" extrusionOk="0">
                      <a:moveTo>
                        <a:pt x="11086" y="1"/>
                      </a:moveTo>
                      <a:cubicBezTo>
                        <a:pt x="10860" y="1"/>
                        <a:pt x="10635" y="87"/>
                        <a:pt x="10464" y="260"/>
                      </a:cubicBezTo>
                      <a:lnTo>
                        <a:pt x="6865" y="3859"/>
                      </a:lnTo>
                      <a:lnTo>
                        <a:pt x="5978" y="4742"/>
                      </a:lnTo>
                      <a:lnTo>
                        <a:pt x="5110" y="3874"/>
                      </a:lnTo>
                      <a:lnTo>
                        <a:pt x="1495" y="260"/>
                      </a:lnTo>
                      <a:cubicBezTo>
                        <a:pt x="1341" y="153"/>
                        <a:pt x="1165" y="102"/>
                        <a:pt x="989" y="102"/>
                      </a:cubicBezTo>
                      <a:cubicBezTo>
                        <a:pt x="730" y="102"/>
                        <a:pt x="474" y="214"/>
                        <a:pt x="297" y="427"/>
                      </a:cubicBezTo>
                      <a:cubicBezTo>
                        <a:pt x="0" y="783"/>
                        <a:pt x="22" y="1306"/>
                        <a:pt x="349" y="1636"/>
                      </a:cubicBezTo>
                      <a:lnTo>
                        <a:pt x="5388" y="6675"/>
                      </a:lnTo>
                      <a:cubicBezTo>
                        <a:pt x="5559" y="6846"/>
                        <a:pt x="5783" y="6931"/>
                        <a:pt x="6008" y="6931"/>
                      </a:cubicBezTo>
                      <a:cubicBezTo>
                        <a:pt x="6233" y="6931"/>
                        <a:pt x="6458" y="6846"/>
                        <a:pt x="6631" y="6675"/>
                      </a:cubicBezTo>
                      <a:lnTo>
                        <a:pt x="11666" y="1636"/>
                      </a:lnTo>
                      <a:cubicBezTo>
                        <a:pt x="12015" y="1250"/>
                        <a:pt x="12034" y="668"/>
                        <a:pt x="11711" y="260"/>
                      </a:cubicBezTo>
                      <a:cubicBezTo>
                        <a:pt x="11538" y="87"/>
                        <a:pt x="11312" y="1"/>
                        <a:pt x="11086" y="1"/>
                      </a:cubicBezTo>
                      <a:close/>
                    </a:path>
                  </a:pathLst>
                </a:custGeom>
                <a:solidFill>
                  <a:srgbClr val="0E2A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b="1">
                    <a:solidFill>
                      <a:srgbClr val="C9D6F2"/>
                    </a:solidFill>
                  </a:endParaRPr>
                </a:p>
              </p:txBody>
            </p:sp>
          </p:grpSp>
          <p:grpSp>
            <p:nvGrpSpPr>
              <p:cNvPr id="6" name="Google Shape;3697;p55">
                <a:extLst>
                  <a:ext uri="{FF2B5EF4-FFF2-40B4-BE49-F238E27FC236}">
                    <a16:creationId xmlns:a16="http://schemas.microsoft.com/office/drawing/2014/main" id="{7A500924-2FFB-82E6-D7FD-0868958D4BF9}"/>
                  </a:ext>
                </a:extLst>
              </p:cNvPr>
              <p:cNvGrpSpPr/>
              <p:nvPr/>
            </p:nvGrpSpPr>
            <p:grpSpPr>
              <a:xfrm>
                <a:off x="5192124" y="3484366"/>
                <a:ext cx="811409" cy="987304"/>
                <a:chOff x="234651" y="1617275"/>
                <a:chExt cx="1090750" cy="1327200"/>
              </a:xfrm>
            </p:grpSpPr>
            <p:sp>
              <p:nvSpPr>
                <p:cNvPr id="7" name="Google Shape;3698;p55">
                  <a:extLst>
                    <a:ext uri="{FF2B5EF4-FFF2-40B4-BE49-F238E27FC236}">
                      <a16:creationId xmlns:a16="http://schemas.microsoft.com/office/drawing/2014/main" id="{FA7437E1-D92C-07F2-36F8-BF483F5B20E1}"/>
                    </a:ext>
                  </a:extLst>
                </p:cNvPr>
                <p:cNvSpPr/>
                <p:nvPr/>
              </p:nvSpPr>
              <p:spPr>
                <a:xfrm>
                  <a:off x="409776" y="1792400"/>
                  <a:ext cx="740375" cy="7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15" h="29615" extrusionOk="0">
                      <a:moveTo>
                        <a:pt x="14810" y="1"/>
                      </a:moveTo>
                      <a:cubicBezTo>
                        <a:pt x="6631" y="1"/>
                        <a:pt x="1" y="6631"/>
                        <a:pt x="1" y="14809"/>
                      </a:cubicBezTo>
                      <a:cubicBezTo>
                        <a:pt x="1" y="22988"/>
                        <a:pt x="6631" y="29615"/>
                        <a:pt x="14810" y="29615"/>
                      </a:cubicBezTo>
                      <a:cubicBezTo>
                        <a:pt x="22988" y="29615"/>
                        <a:pt x="29615" y="22988"/>
                        <a:pt x="29615" y="14809"/>
                      </a:cubicBezTo>
                      <a:cubicBezTo>
                        <a:pt x="29615" y="6631"/>
                        <a:pt x="22988" y="1"/>
                        <a:pt x="14810" y="1"/>
                      </a:cubicBezTo>
                      <a:close/>
                    </a:path>
                  </a:pathLst>
                </a:custGeom>
                <a:solidFill>
                  <a:srgbClr val="ACBFE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b="1" dirty="0">
                      <a:solidFill>
                        <a:srgbClr val="0E2A47"/>
                      </a:solidFill>
                    </a:rPr>
                    <a:t>Batch Size</a:t>
                  </a:r>
                  <a:endParaRPr b="1" dirty="0">
                    <a:solidFill>
                      <a:srgbClr val="0E2A47"/>
                    </a:solidFill>
                  </a:endParaRPr>
                </a:p>
              </p:txBody>
            </p:sp>
            <p:sp>
              <p:nvSpPr>
                <p:cNvPr id="8" name="Google Shape;3699;p55">
                  <a:extLst>
                    <a:ext uri="{FF2B5EF4-FFF2-40B4-BE49-F238E27FC236}">
                      <a16:creationId xmlns:a16="http://schemas.microsoft.com/office/drawing/2014/main" id="{FD519912-3615-92F7-4A75-D72A742E1186}"/>
                    </a:ext>
                  </a:extLst>
                </p:cNvPr>
                <p:cNvSpPr/>
                <p:nvPr/>
              </p:nvSpPr>
              <p:spPr>
                <a:xfrm>
                  <a:off x="234651" y="1617275"/>
                  <a:ext cx="1090750" cy="127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30" h="50958" extrusionOk="0">
                      <a:moveTo>
                        <a:pt x="21815" y="0"/>
                      </a:moveTo>
                      <a:cubicBezTo>
                        <a:pt x="9785" y="0"/>
                        <a:pt x="0" y="9788"/>
                        <a:pt x="0" y="21814"/>
                      </a:cubicBezTo>
                      <a:cubicBezTo>
                        <a:pt x="11" y="22289"/>
                        <a:pt x="401" y="22672"/>
                        <a:pt x="879" y="22672"/>
                      </a:cubicBezTo>
                      <a:cubicBezTo>
                        <a:pt x="1354" y="22672"/>
                        <a:pt x="1744" y="22289"/>
                        <a:pt x="1755" y="21814"/>
                      </a:cubicBezTo>
                      <a:cubicBezTo>
                        <a:pt x="1755" y="10757"/>
                        <a:pt x="10753" y="1755"/>
                        <a:pt x="21811" y="1755"/>
                      </a:cubicBezTo>
                      <a:cubicBezTo>
                        <a:pt x="32869" y="1755"/>
                        <a:pt x="41870" y="10753"/>
                        <a:pt x="41870" y="21814"/>
                      </a:cubicBezTo>
                      <a:cubicBezTo>
                        <a:pt x="41870" y="32872"/>
                        <a:pt x="32872" y="41870"/>
                        <a:pt x="21815" y="41870"/>
                      </a:cubicBezTo>
                      <a:cubicBezTo>
                        <a:pt x="21329" y="41870"/>
                        <a:pt x="20935" y="42263"/>
                        <a:pt x="20935" y="42750"/>
                      </a:cubicBezTo>
                      <a:lnTo>
                        <a:pt x="20935" y="50957"/>
                      </a:lnTo>
                      <a:lnTo>
                        <a:pt x="22694" y="50942"/>
                      </a:lnTo>
                      <a:lnTo>
                        <a:pt x="22694" y="43610"/>
                      </a:lnTo>
                      <a:cubicBezTo>
                        <a:pt x="34316" y="43147"/>
                        <a:pt x="43629" y="33547"/>
                        <a:pt x="43626" y="21814"/>
                      </a:cubicBezTo>
                      <a:cubicBezTo>
                        <a:pt x="43626" y="9785"/>
                        <a:pt x="33841" y="0"/>
                        <a:pt x="21815" y="0"/>
                      </a:cubicBezTo>
                      <a:close/>
                    </a:path>
                  </a:pathLst>
                </a:custGeom>
                <a:solidFill>
                  <a:srgbClr val="ACBFE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3700;p55">
                  <a:extLst>
                    <a:ext uri="{FF2B5EF4-FFF2-40B4-BE49-F238E27FC236}">
                      <a16:creationId xmlns:a16="http://schemas.microsoft.com/office/drawing/2014/main" id="{DB63943F-E17B-A2A6-83DE-F494313FC174}"/>
                    </a:ext>
                  </a:extLst>
                </p:cNvPr>
                <p:cNvSpPr/>
                <p:nvPr/>
              </p:nvSpPr>
              <p:spPr>
                <a:xfrm>
                  <a:off x="633750" y="2771175"/>
                  <a:ext cx="300950" cy="17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8" h="6932" extrusionOk="0">
                      <a:moveTo>
                        <a:pt x="11088" y="1"/>
                      </a:moveTo>
                      <a:cubicBezTo>
                        <a:pt x="10863" y="1"/>
                        <a:pt x="10637" y="87"/>
                        <a:pt x="10465" y="260"/>
                      </a:cubicBezTo>
                      <a:lnTo>
                        <a:pt x="6869" y="3859"/>
                      </a:lnTo>
                      <a:lnTo>
                        <a:pt x="5982" y="4742"/>
                      </a:lnTo>
                      <a:lnTo>
                        <a:pt x="5110" y="3874"/>
                      </a:lnTo>
                      <a:lnTo>
                        <a:pt x="1496" y="260"/>
                      </a:lnTo>
                      <a:cubicBezTo>
                        <a:pt x="1342" y="153"/>
                        <a:pt x="1165" y="102"/>
                        <a:pt x="990" y="102"/>
                      </a:cubicBezTo>
                      <a:cubicBezTo>
                        <a:pt x="731" y="102"/>
                        <a:pt x="475" y="214"/>
                        <a:pt x="298" y="427"/>
                      </a:cubicBezTo>
                      <a:cubicBezTo>
                        <a:pt x="1" y="783"/>
                        <a:pt x="27" y="1306"/>
                        <a:pt x="353" y="1636"/>
                      </a:cubicBezTo>
                      <a:lnTo>
                        <a:pt x="5389" y="6675"/>
                      </a:lnTo>
                      <a:cubicBezTo>
                        <a:pt x="5561" y="6846"/>
                        <a:pt x="5786" y="6931"/>
                        <a:pt x="6010" y="6931"/>
                      </a:cubicBezTo>
                      <a:cubicBezTo>
                        <a:pt x="6235" y="6931"/>
                        <a:pt x="6459" y="6846"/>
                        <a:pt x="6632" y="6675"/>
                      </a:cubicBezTo>
                      <a:lnTo>
                        <a:pt x="11667" y="1636"/>
                      </a:lnTo>
                      <a:cubicBezTo>
                        <a:pt x="12019" y="1250"/>
                        <a:pt x="12038" y="668"/>
                        <a:pt x="11711" y="260"/>
                      </a:cubicBezTo>
                      <a:cubicBezTo>
                        <a:pt x="11539" y="87"/>
                        <a:pt x="11313" y="1"/>
                        <a:pt x="11088" y="1"/>
                      </a:cubicBezTo>
                      <a:close/>
                    </a:path>
                  </a:pathLst>
                </a:custGeom>
                <a:solidFill>
                  <a:srgbClr val="ACBFE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5CCDEB6D-8AD2-F376-D51B-EE74DA8F60BE}"/>
                </a:ext>
              </a:extLst>
            </p:cNvPr>
            <p:cNvSpPr/>
            <p:nvPr/>
          </p:nvSpPr>
          <p:spPr>
            <a:xfrm>
              <a:off x="1463233" y="3309677"/>
              <a:ext cx="1037980" cy="511687"/>
            </a:xfrm>
            <a:prstGeom prst="roundRect">
              <a:avLst/>
            </a:prstGeom>
            <a:solidFill>
              <a:srgbClr val="ACBFE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1600" b="1" dirty="0">
                  <a:solidFill>
                    <a:srgbClr val="0E2A47"/>
                  </a:solidFill>
                </a:rPr>
                <a:t>32 | 64</a:t>
              </a:r>
              <a:endParaRPr lang="he-IL" sz="1600" b="1" dirty="0">
                <a:solidFill>
                  <a:srgbClr val="0E2A47"/>
                </a:solidFill>
              </a:endParaRPr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21742863-FCFD-C1CC-8C6F-0B8E5F6B4972}"/>
                </a:ext>
              </a:extLst>
            </p:cNvPr>
            <p:cNvSpPr/>
            <p:nvPr/>
          </p:nvSpPr>
          <p:spPr>
            <a:xfrm>
              <a:off x="2802123" y="3309675"/>
              <a:ext cx="1819446" cy="511687"/>
            </a:xfrm>
            <a:prstGeom prst="roundRect">
              <a:avLst/>
            </a:prstGeom>
            <a:solidFill>
              <a:srgbClr val="0E2A4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1600" b="1" dirty="0">
                  <a:solidFill>
                    <a:srgbClr val="C9D6F2"/>
                  </a:solidFill>
                </a:rPr>
                <a:t>5e-4 | 5e-5 | 5e-6</a:t>
              </a:r>
              <a:endParaRPr lang="he-IL" sz="1600" b="1" dirty="0">
                <a:solidFill>
                  <a:srgbClr val="C9D6F2"/>
                </a:solidFill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EA23D87B-3BC4-6CF3-BC87-6271C92A54B3}"/>
                </a:ext>
              </a:extLst>
            </p:cNvPr>
            <p:cNvSpPr/>
            <p:nvPr/>
          </p:nvSpPr>
          <p:spPr>
            <a:xfrm>
              <a:off x="4903099" y="3312457"/>
              <a:ext cx="1060370" cy="511687"/>
            </a:xfrm>
            <a:prstGeom prst="roundRect">
              <a:avLst/>
            </a:prstGeom>
            <a:solidFill>
              <a:srgbClr val="E7809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1600" b="1" dirty="0">
                  <a:solidFill>
                    <a:srgbClr val="0E2A47"/>
                  </a:solidFill>
                </a:rPr>
                <a:t>0.3 - 0.5</a:t>
              </a:r>
              <a:endParaRPr lang="he-IL" sz="1600" b="1" dirty="0">
                <a:solidFill>
                  <a:srgbClr val="0E2A47"/>
                </a:solidFill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51525EEA-0167-CB35-192F-781BDEB05F2D}"/>
                </a:ext>
              </a:extLst>
            </p:cNvPr>
            <p:cNvSpPr/>
            <p:nvPr/>
          </p:nvSpPr>
          <p:spPr>
            <a:xfrm>
              <a:off x="6625792" y="3309676"/>
              <a:ext cx="1060370" cy="511687"/>
            </a:xfrm>
            <a:prstGeom prst="roundRect">
              <a:avLst/>
            </a:prstGeom>
            <a:solidFill>
              <a:srgbClr val="C9D6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1600" b="1" dirty="0">
                  <a:solidFill>
                    <a:srgbClr val="0E2A47"/>
                  </a:solidFill>
                </a:rPr>
                <a:t>50 - 150</a:t>
              </a:r>
              <a:endParaRPr lang="he-IL" sz="1600" b="1" dirty="0">
                <a:solidFill>
                  <a:srgbClr val="0E2A4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3858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>
          <a:extLst>
            <a:ext uri="{FF2B5EF4-FFF2-40B4-BE49-F238E27FC236}">
              <a16:creationId xmlns:a16="http://schemas.microsoft.com/office/drawing/2014/main" id="{3C8ED3FA-BF20-0CB5-F27D-BA0DCC41B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38">
            <a:extLst>
              <a:ext uri="{FF2B5EF4-FFF2-40B4-BE49-F238E27FC236}">
                <a16:creationId xmlns:a16="http://schemas.microsoft.com/office/drawing/2014/main" id="{C3A7E106-7648-D5EC-109C-8F6A29B5E5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1603" y="20447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Training &amp; Validation Strategy</a:t>
            </a:r>
            <a:endParaRPr dirty="0"/>
          </a:p>
        </p:txBody>
      </p:sp>
      <p:sp>
        <p:nvSpPr>
          <p:cNvPr id="1060" name="Google Shape;211;p30">
            <a:extLst>
              <a:ext uri="{FF2B5EF4-FFF2-40B4-BE49-F238E27FC236}">
                <a16:creationId xmlns:a16="http://schemas.microsoft.com/office/drawing/2014/main" id="{67ABDFCC-141C-72CF-1BF5-7F3D8AB601FF}"/>
              </a:ext>
            </a:extLst>
          </p:cNvPr>
          <p:cNvSpPr txBox="1">
            <a:spLocks/>
          </p:cNvSpPr>
          <p:nvPr/>
        </p:nvSpPr>
        <p:spPr>
          <a:xfrm>
            <a:off x="7744544" y="4339769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10</a:t>
            </a:r>
          </a:p>
        </p:txBody>
      </p:sp>
      <p:grpSp>
        <p:nvGrpSpPr>
          <p:cNvPr id="645" name="Group 644">
            <a:extLst>
              <a:ext uri="{FF2B5EF4-FFF2-40B4-BE49-F238E27FC236}">
                <a16:creationId xmlns:a16="http://schemas.microsoft.com/office/drawing/2014/main" id="{524655D2-B997-F8BB-3F04-381C6716D2C2}"/>
              </a:ext>
            </a:extLst>
          </p:cNvPr>
          <p:cNvGrpSpPr/>
          <p:nvPr/>
        </p:nvGrpSpPr>
        <p:grpSpPr>
          <a:xfrm>
            <a:off x="1870171" y="1011418"/>
            <a:ext cx="5529822" cy="3040491"/>
            <a:chOff x="2099902" y="1218943"/>
            <a:chExt cx="4920779" cy="2705618"/>
          </a:xfrm>
        </p:grpSpPr>
        <p:grpSp>
          <p:nvGrpSpPr>
            <p:cNvPr id="25" name="Google Shape;3880;p55">
              <a:extLst>
                <a:ext uri="{FF2B5EF4-FFF2-40B4-BE49-F238E27FC236}">
                  <a16:creationId xmlns:a16="http://schemas.microsoft.com/office/drawing/2014/main" id="{160AB0EB-D5BA-B8D4-A434-EA8772432F45}"/>
                </a:ext>
              </a:extLst>
            </p:cNvPr>
            <p:cNvGrpSpPr/>
            <p:nvPr/>
          </p:nvGrpSpPr>
          <p:grpSpPr>
            <a:xfrm>
              <a:off x="4095689" y="2083223"/>
              <a:ext cx="952593" cy="992184"/>
              <a:chOff x="-165066" y="3843615"/>
              <a:chExt cx="221259" cy="230455"/>
            </a:xfrm>
          </p:grpSpPr>
          <p:sp>
            <p:nvSpPr>
              <p:cNvPr id="1051" name="Google Shape;3881;p55">
                <a:extLst>
                  <a:ext uri="{FF2B5EF4-FFF2-40B4-BE49-F238E27FC236}">
                    <a16:creationId xmlns:a16="http://schemas.microsoft.com/office/drawing/2014/main" id="{74BF2000-1FBB-A012-D01D-DB0A7A306CC3}"/>
                  </a:ext>
                </a:extLst>
              </p:cNvPr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780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3882;p55">
                <a:extLst>
                  <a:ext uri="{FF2B5EF4-FFF2-40B4-BE49-F238E27FC236}">
                    <a16:creationId xmlns:a16="http://schemas.microsoft.com/office/drawing/2014/main" id="{FA5E2F26-EA4F-EFF0-32C6-A46FCB71752B}"/>
                  </a:ext>
                </a:extLst>
              </p:cNvPr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3883;p55">
                <a:extLst>
                  <a:ext uri="{FF2B5EF4-FFF2-40B4-BE49-F238E27FC236}">
                    <a16:creationId xmlns:a16="http://schemas.microsoft.com/office/drawing/2014/main" id="{956221BD-B2D6-298A-AFDB-7BAA82FC3391}"/>
                  </a:ext>
                </a:extLst>
              </p:cNvPr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3884;p55">
                <a:extLst>
                  <a:ext uri="{FF2B5EF4-FFF2-40B4-BE49-F238E27FC236}">
                    <a16:creationId xmlns:a16="http://schemas.microsoft.com/office/drawing/2014/main" id="{627456C9-FDA2-FD0C-FFBA-0E6FEC16F67F}"/>
                  </a:ext>
                </a:extLst>
              </p:cNvPr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3885;p55">
                <a:extLst>
                  <a:ext uri="{FF2B5EF4-FFF2-40B4-BE49-F238E27FC236}">
                    <a16:creationId xmlns:a16="http://schemas.microsoft.com/office/drawing/2014/main" id="{19F4456C-98E7-5268-007D-B67D589C11A1}"/>
                  </a:ext>
                </a:extLst>
              </p:cNvPr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3886;p55">
                <a:extLst>
                  <a:ext uri="{FF2B5EF4-FFF2-40B4-BE49-F238E27FC236}">
                    <a16:creationId xmlns:a16="http://schemas.microsoft.com/office/drawing/2014/main" id="{9E9937D7-B08E-7F58-2116-43715FFDB7D6}"/>
                  </a:ext>
                </a:extLst>
              </p:cNvPr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3887;p55">
                <a:extLst>
                  <a:ext uri="{FF2B5EF4-FFF2-40B4-BE49-F238E27FC236}">
                    <a16:creationId xmlns:a16="http://schemas.microsoft.com/office/drawing/2014/main" id="{E6A87211-00B6-30B3-44D4-F20E9E3EF5D4}"/>
                  </a:ext>
                </a:extLst>
              </p:cNvPr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3888;p55">
                <a:extLst>
                  <a:ext uri="{FF2B5EF4-FFF2-40B4-BE49-F238E27FC236}">
                    <a16:creationId xmlns:a16="http://schemas.microsoft.com/office/drawing/2014/main" id="{D520ABFA-17DE-9677-A67E-1B75786169D9}"/>
                  </a:ext>
                </a:extLst>
              </p:cNvPr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3889;p55">
                <a:extLst>
                  <a:ext uri="{FF2B5EF4-FFF2-40B4-BE49-F238E27FC236}">
                    <a16:creationId xmlns:a16="http://schemas.microsoft.com/office/drawing/2014/main" id="{E24BA179-13A5-050B-6083-1309D8C9A9CE}"/>
                  </a:ext>
                </a:extLst>
              </p:cNvPr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3890;p55">
                <a:extLst>
                  <a:ext uri="{FF2B5EF4-FFF2-40B4-BE49-F238E27FC236}">
                    <a16:creationId xmlns:a16="http://schemas.microsoft.com/office/drawing/2014/main" id="{C415AA15-8E20-2FC3-D34A-C486C465C773}"/>
                  </a:ext>
                </a:extLst>
              </p:cNvPr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3891;p55">
                <a:extLst>
                  <a:ext uri="{FF2B5EF4-FFF2-40B4-BE49-F238E27FC236}">
                    <a16:creationId xmlns:a16="http://schemas.microsoft.com/office/drawing/2014/main" id="{0001AC16-7548-DD6C-1B16-08C01999378C}"/>
                  </a:ext>
                </a:extLst>
              </p:cNvPr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383D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63" name="Google Shape;3892;p55">
                <a:extLst>
                  <a:ext uri="{FF2B5EF4-FFF2-40B4-BE49-F238E27FC236}">
                    <a16:creationId xmlns:a16="http://schemas.microsoft.com/office/drawing/2014/main" id="{5508FA9F-C454-0414-5A15-150D2A5D9771}"/>
                  </a:ext>
                </a:extLst>
              </p:cNvPr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3893;p55">
                <a:extLst>
                  <a:ext uri="{FF2B5EF4-FFF2-40B4-BE49-F238E27FC236}">
                    <a16:creationId xmlns:a16="http://schemas.microsoft.com/office/drawing/2014/main" id="{F2C6557E-689A-AD58-02D8-9F895C9E3283}"/>
                  </a:ext>
                </a:extLst>
              </p:cNvPr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3894;p55">
                <a:extLst>
                  <a:ext uri="{FF2B5EF4-FFF2-40B4-BE49-F238E27FC236}">
                    <a16:creationId xmlns:a16="http://schemas.microsoft.com/office/drawing/2014/main" id="{11DBC378-2579-3832-F541-16A158CD8356}"/>
                  </a:ext>
                </a:extLst>
              </p:cNvPr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3895;p55">
                <a:extLst>
                  <a:ext uri="{FF2B5EF4-FFF2-40B4-BE49-F238E27FC236}">
                    <a16:creationId xmlns:a16="http://schemas.microsoft.com/office/drawing/2014/main" id="{978AAAA2-B92F-9FC4-901D-3EE564E0ACBA}"/>
                  </a:ext>
                </a:extLst>
              </p:cNvPr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3896;p55">
                <a:extLst>
                  <a:ext uri="{FF2B5EF4-FFF2-40B4-BE49-F238E27FC236}">
                    <a16:creationId xmlns:a16="http://schemas.microsoft.com/office/drawing/2014/main" id="{0A502E04-3D1F-9B4A-2079-1CEB1D81FE33}"/>
                  </a:ext>
                </a:extLst>
              </p:cNvPr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3897;p55">
                <a:extLst>
                  <a:ext uri="{FF2B5EF4-FFF2-40B4-BE49-F238E27FC236}">
                    <a16:creationId xmlns:a16="http://schemas.microsoft.com/office/drawing/2014/main" id="{0618D24D-D334-64E8-675B-6E51CC31865F}"/>
                  </a:ext>
                </a:extLst>
              </p:cNvPr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3898;p55">
                <a:extLst>
                  <a:ext uri="{FF2B5EF4-FFF2-40B4-BE49-F238E27FC236}">
                    <a16:creationId xmlns:a16="http://schemas.microsoft.com/office/drawing/2014/main" id="{223A8F62-B2FA-C824-EA4A-D8F786232686}"/>
                  </a:ext>
                </a:extLst>
              </p:cNvPr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3899;p55">
                <a:extLst>
                  <a:ext uri="{FF2B5EF4-FFF2-40B4-BE49-F238E27FC236}">
                    <a16:creationId xmlns:a16="http://schemas.microsoft.com/office/drawing/2014/main" id="{D2A25630-FE8C-29B8-6540-31F408B8BD65}"/>
                  </a:ext>
                </a:extLst>
              </p:cNvPr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3900;p55">
                <a:extLst>
                  <a:ext uri="{FF2B5EF4-FFF2-40B4-BE49-F238E27FC236}">
                    <a16:creationId xmlns:a16="http://schemas.microsoft.com/office/drawing/2014/main" id="{C551B35C-3B57-EB50-AFE4-E066805FBD08}"/>
                  </a:ext>
                </a:extLst>
              </p:cNvPr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" name="Google Shape;3901;p55">
              <a:extLst>
                <a:ext uri="{FF2B5EF4-FFF2-40B4-BE49-F238E27FC236}">
                  <a16:creationId xmlns:a16="http://schemas.microsoft.com/office/drawing/2014/main" id="{6EFEA94B-F47D-C6EE-8011-5EC154B4AE6E}"/>
                </a:ext>
              </a:extLst>
            </p:cNvPr>
            <p:cNvGrpSpPr/>
            <p:nvPr/>
          </p:nvGrpSpPr>
          <p:grpSpPr>
            <a:xfrm>
              <a:off x="2099902" y="1218943"/>
              <a:ext cx="4920779" cy="2705618"/>
              <a:chOff x="785350" y="3605478"/>
              <a:chExt cx="1242043" cy="682919"/>
            </a:xfrm>
          </p:grpSpPr>
          <p:sp>
            <p:nvSpPr>
              <p:cNvPr id="29" name="Google Shape;3925;p55">
                <a:extLst>
                  <a:ext uri="{FF2B5EF4-FFF2-40B4-BE49-F238E27FC236}">
                    <a16:creationId xmlns:a16="http://schemas.microsoft.com/office/drawing/2014/main" id="{C4387E37-2B75-2C32-86B6-976BEDE6CF23}"/>
                  </a:ext>
                </a:extLst>
              </p:cNvPr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solidFill>
                <a:srgbClr val="F5A4B7"/>
              </a:solidFill>
              <a:ln w="9525" cap="flat" cmpd="sng">
                <a:solidFill>
                  <a:srgbClr val="383D6A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" name="Google Shape;3902;p55">
                <a:extLst>
                  <a:ext uri="{FF2B5EF4-FFF2-40B4-BE49-F238E27FC236}">
                    <a16:creationId xmlns:a16="http://schemas.microsoft.com/office/drawing/2014/main" id="{07034C17-3856-93CC-4C00-4CE63FC101F7}"/>
                  </a:ext>
                </a:extLst>
              </p:cNvPr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1043" name="Google Shape;3903;p55">
                  <a:extLst>
                    <a:ext uri="{FF2B5EF4-FFF2-40B4-BE49-F238E27FC236}">
                      <a16:creationId xmlns:a16="http://schemas.microsoft.com/office/drawing/2014/main" id="{AFB6D272-C383-4A02-6F2E-C3C9D083DAE7}"/>
                    </a:ext>
                  </a:extLst>
                </p:cNvPr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1049" name="Google Shape;3904;p55">
                    <a:extLst>
                      <a:ext uri="{FF2B5EF4-FFF2-40B4-BE49-F238E27FC236}">
                        <a16:creationId xmlns:a16="http://schemas.microsoft.com/office/drawing/2014/main" id="{177BF0EA-BD8E-AAF6-700E-8E9843E37F09}"/>
                      </a:ext>
                    </a:extLst>
                  </p:cNvPr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solidFill>
                    <a:srgbClr val="C9D6F2"/>
                  </a:solidFill>
                  <a:ln w="9525" cap="rnd" cmpd="sng">
                    <a:solidFill>
                      <a:srgbClr val="C9D6F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3905;p55">
                    <a:extLst>
                      <a:ext uri="{FF2B5EF4-FFF2-40B4-BE49-F238E27FC236}">
                        <a16:creationId xmlns:a16="http://schemas.microsoft.com/office/drawing/2014/main" id="{50311894-78B7-1864-76E2-A654183546D7}"/>
                      </a:ext>
                    </a:extLst>
                  </p:cNvPr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C9D6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44" name="Google Shape;3906;p55">
                  <a:extLst>
                    <a:ext uri="{FF2B5EF4-FFF2-40B4-BE49-F238E27FC236}">
                      <a16:creationId xmlns:a16="http://schemas.microsoft.com/office/drawing/2014/main" id="{4E4DA2CE-FFF3-96C4-5D84-379B69F72E2F}"/>
                    </a:ext>
                  </a:extLst>
                </p:cNvPr>
                <p:cNvGrpSpPr/>
                <p:nvPr/>
              </p:nvGrpSpPr>
              <p:grpSpPr>
                <a:xfrm>
                  <a:off x="1498221" y="4047614"/>
                  <a:ext cx="433636" cy="240783"/>
                  <a:chOff x="1498221" y="4047614"/>
                  <a:chExt cx="433636" cy="240783"/>
                </a:xfrm>
              </p:grpSpPr>
              <p:sp>
                <p:nvSpPr>
                  <p:cNvPr id="1045" name="Google Shape;3907;p55">
                    <a:extLst>
                      <a:ext uri="{FF2B5EF4-FFF2-40B4-BE49-F238E27FC236}">
                        <a16:creationId xmlns:a16="http://schemas.microsoft.com/office/drawing/2014/main" id="{5323B680-36D2-8BE1-0DBC-A0EAEBAC0DC3}"/>
                      </a:ext>
                    </a:extLst>
                  </p:cNvPr>
                  <p:cNvSpPr/>
                  <p:nvPr/>
                </p:nvSpPr>
                <p:spPr>
                  <a:xfrm>
                    <a:off x="1648778" y="4185661"/>
                    <a:ext cx="283079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noFill/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b="1" dirty="0">
                        <a:solidFill>
                          <a:srgbClr val="C9D6F2"/>
                        </a:solidFill>
                      </a:rPr>
                      <a:t>Validation Data</a:t>
                    </a:r>
                    <a:endParaRPr b="1" dirty="0">
                      <a:solidFill>
                        <a:srgbClr val="C9D6F2"/>
                      </a:solidFill>
                    </a:endParaRPr>
                  </a:p>
                </p:txBody>
              </p:sp>
              <p:grpSp>
                <p:nvGrpSpPr>
                  <p:cNvPr id="1046" name="Google Shape;3908;p55">
                    <a:extLst>
                      <a:ext uri="{FF2B5EF4-FFF2-40B4-BE49-F238E27FC236}">
                        <a16:creationId xmlns:a16="http://schemas.microsoft.com/office/drawing/2014/main" id="{12691089-455F-13AC-EF66-62E548863DB2}"/>
                      </a:ext>
                    </a:extLst>
                  </p:cNvPr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1047" name="Google Shape;3909;p55">
                      <a:extLst>
                        <a:ext uri="{FF2B5EF4-FFF2-40B4-BE49-F238E27FC236}">
                          <a16:creationId xmlns:a16="http://schemas.microsoft.com/office/drawing/2014/main" id="{8F957E6A-24E0-DECE-F073-0EA5F18859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solidFill>
                      <a:srgbClr val="C9D6F2"/>
                    </a:solidFill>
                    <a:ln w="9525" cap="rnd" cmpd="sng">
                      <a:solidFill>
                        <a:srgbClr val="C9D6F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8" name="Google Shape;3910;p55">
                      <a:extLst>
                        <a:ext uri="{FF2B5EF4-FFF2-40B4-BE49-F238E27FC236}">
                          <a16:creationId xmlns:a16="http://schemas.microsoft.com/office/drawing/2014/main" id="{DD4C8BF4-85A6-D540-1ED0-F95E758D48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9D6F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E2A47"/>
                          </a:solidFill>
                        </a:rPr>
                        <a:t>6</a:t>
                      </a:r>
                      <a:endParaRPr sz="800" b="1" dirty="0">
                        <a:solidFill>
                          <a:srgbClr val="0E2A47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8" name="Google Shape;3911;p55">
                <a:extLst>
                  <a:ext uri="{FF2B5EF4-FFF2-40B4-BE49-F238E27FC236}">
                    <a16:creationId xmlns:a16="http://schemas.microsoft.com/office/drawing/2014/main" id="{B8B0CD1C-4AF8-8CCA-275E-64827B82E990}"/>
                  </a:ext>
                </a:extLst>
              </p:cNvPr>
              <p:cNvGrpSpPr/>
              <p:nvPr/>
            </p:nvGrpSpPr>
            <p:grpSpPr>
              <a:xfrm>
                <a:off x="1560718" y="3897981"/>
                <a:ext cx="455470" cy="102731"/>
                <a:chOff x="1560718" y="3897981"/>
                <a:chExt cx="455470" cy="102731"/>
              </a:xfrm>
            </p:grpSpPr>
            <p:grpSp>
              <p:nvGrpSpPr>
                <p:cNvPr id="1030" name="Google Shape;3912;p55">
                  <a:extLst>
                    <a:ext uri="{FF2B5EF4-FFF2-40B4-BE49-F238E27FC236}">
                      <a16:creationId xmlns:a16="http://schemas.microsoft.com/office/drawing/2014/main" id="{0DCC0DB1-911D-A404-4F2A-811B1A3A1596}"/>
                    </a:ext>
                  </a:extLst>
                </p:cNvPr>
                <p:cNvGrpSpPr/>
                <p:nvPr/>
              </p:nvGrpSpPr>
              <p:grpSpPr>
                <a:xfrm>
                  <a:off x="1834701" y="3934987"/>
                  <a:ext cx="181487" cy="25631"/>
                  <a:chOff x="1834701" y="3934987"/>
                  <a:chExt cx="181487" cy="25631"/>
                </a:xfrm>
              </p:grpSpPr>
              <p:sp>
                <p:nvSpPr>
                  <p:cNvPr id="1041" name="Google Shape;3913;p55">
                    <a:extLst>
                      <a:ext uri="{FF2B5EF4-FFF2-40B4-BE49-F238E27FC236}">
                        <a16:creationId xmlns:a16="http://schemas.microsoft.com/office/drawing/2014/main" id="{5A5C22EF-8D27-41F3-9370-BF697B669961}"/>
                      </a:ext>
                    </a:extLst>
                  </p:cNvPr>
                  <p:cNvSpPr/>
                  <p:nvPr/>
                </p:nvSpPr>
                <p:spPr>
                  <a:xfrm>
                    <a:off x="1989542" y="3934987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C9D6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3914;p55">
                    <a:extLst>
                      <a:ext uri="{FF2B5EF4-FFF2-40B4-BE49-F238E27FC236}">
                        <a16:creationId xmlns:a16="http://schemas.microsoft.com/office/drawing/2014/main" id="{229CCF16-0AD2-D7A5-CD72-340BD5CD5186}"/>
                      </a:ext>
                    </a:extLst>
                  </p:cNvPr>
                  <p:cNvSpPr/>
                  <p:nvPr/>
                </p:nvSpPr>
                <p:spPr>
                  <a:xfrm>
                    <a:off x="1834701" y="3950481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solidFill>
                    <a:srgbClr val="C9D6F2"/>
                  </a:solidFill>
                  <a:ln w="9525" cap="rnd" cmpd="sng">
                    <a:solidFill>
                      <a:srgbClr val="C9D6F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32" name="Google Shape;3918;p55">
                  <a:extLst>
                    <a:ext uri="{FF2B5EF4-FFF2-40B4-BE49-F238E27FC236}">
                      <a16:creationId xmlns:a16="http://schemas.microsoft.com/office/drawing/2014/main" id="{AA105870-C773-F4F6-C4F8-A07B583691A2}"/>
                    </a:ext>
                  </a:extLst>
                </p:cNvPr>
                <p:cNvGrpSpPr/>
                <p:nvPr/>
              </p:nvGrpSpPr>
              <p:grpSpPr>
                <a:xfrm>
                  <a:off x="1560718" y="3897981"/>
                  <a:ext cx="378691" cy="102731"/>
                  <a:chOff x="1560718" y="3897981"/>
                  <a:chExt cx="378691" cy="102731"/>
                </a:xfrm>
              </p:grpSpPr>
              <p:sp>
                <p:nvSpPr>
                  <p:cNvPr id="1036" name="Google Shape;3920;p55">
                    <a:extLst>
                      <a:ext uri="{FF2B5EF4-FFF2-40B4-BE49-F238E27FC236}">
                        <a16:creationId xmlns:a16="http://schemas.microsoft.com/office/drawing/2014/main" id="{63B0C7C4-6D6F-BA5E-BF0F-56F692EC82B8}"/>
                      </a:ext>
                    </a:extLst>
                  </p:cNvPr>
                  <p:cNvSpPr/>
                  <p:nvPr/>
                </p:nvSpPr>
                <p:spPr>
                  <a:xfrm flipV="1">
                    <a:off x="1560718" y="3939874"/>
                    <a:ext cx="96909" cy="11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99" h="1" fill="none" extrusionOk="0">
                        <a:moveTo>
                          <a:pt x="1" y="0"/>
                        </a:moveTo>
                        <a:lnTo>
                          <a:pt x="17598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3923;p55">
                    <a:extLst>
                      <a:ext uri="{FF2B5EF4-FFF2-40B4-BE49-F238E27FC236}">
                        <a16:creationId xmlns:a16="http://schemas.microsoft.com/office/drawing/2014/main" id="{92DCA1B2-3C96-07D4-4B25-678A707EF985}"/>
                      </a:ext>
                    </a:extLst>
                  </p:cNvPr>
                  <p:cNvSpPr/>
                  <p:nvPr/>
                </p:nvSpPr>
                <p:spPr>
                  <a:xfrm>
                    <a:off x="1656330" y="3897981"/>
                    <a:ext cx="283079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noFill/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b="1" dirty="0">
                        <a:solidFill>
                          <a:srgbClr val="C9D6F2"/>
                        </a:solidFill>
                      </a:rPr>
                      <a:t>Dropout</a:t>
                    </a:r>
                    <a:endParaRPr b="1" dirty="0">
                      <a:solidFill>
                        <a:srgbClr val="C9D6F2"/>
                      </a:solidFill>
                    </a:endParaRPr>
                  </a:p>
                </p:txBody>
              </p:sp>
            </p:grpSp>
          </p:grpSp>
          <p:grpSp>
            <p:nvGrpSpPr>
              <p:cNvPr id="30" name="Google Shape;3926;p55">
                <a:extLst>
                  <a:ext uri="{FF2B5EF4-FFF2-40B4-BE49-F238E27FC236}">
                    <a16:creationId xmlns:a16="http://schemas.microsoft.com/office/drawing/2014/main" id="{7DF981AA-B6AD-0281-116B-D0EB5534F99C}"/>
                  </a:ext>
                </a:extLst>
              </p:cNvPr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63" name="Google Shape;3927;p55">
                  <a:extLst>
                    <a:ext uri="{FF2B5EF4-FFF2-40B4-BE49-F238E27FC236}">
                      <a16:creationId xmlns:a16="http://schemas.microsoft.com/office/drawing/2014/main" id="{26283D76-F61F-33B3-C68A-1C25967E28E5}"/>
                    </a:ext>
                  </a:extLst>
                </p:cNvPr>
                <p:cNvGrpSpPr/>
                <p:nvPr/>
              </p:nvGrpSpPr>
              <p:grpSpPr>
                <a:xfrm>
                  <a:off x="785350" y="3605478"/>
                  <a:ext cx="395258" cy="102736"/>
                  <a:chOff x="785350" y="3605478"/>
                  <a:chExt cx="395258" cy="102736"/>
                </a:xfrm>
              </p:grpSpPr>
              <p:sp>
                <p:nvSpPr>
                  <p:cNvPr id="1027" name="Google Shape;3928;p55">
                    <a:extLst>
                      <a:ext uri="{FF2B5EF4-FFF2-40B4-BE49-F238E27FC236}">
                        <a16:creationId xmlns:a16="http://schemas.microsoft.com/office/drawing/2014/main" id="{AB6E7BEE-58AE-BA76-E09C-12926A9024D6}"/>
                      </a:ext>
                    </a:extLst>
                  </p:cNvPr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solidFill>
                    <a:srgbClr val="F5A4B7"/>
                  </a:solidFill>
                  <a:ln w="9525" cap="rnd" cmpd="sng">
                    <a:solidFill>
                      <a:srgbClr val="F5A4B7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1028" name="Google Shape;3929;p55">
                    <a:extLst>
                      <a:ext uri="{FF2B5EF4-FFF2-40B4-BE49-F238E27FC236}">
                        <a16:creationId xmlns:a16="http://schemas.microsoft.com/office/drawing/2014/main" id="{24DACB1E-5E7B-9C60-618E-91610ADCEEDB}"/>
                      </a:ext>
                    </a:extLst>
                  </p:cNvPr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F5A4B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3930;p55">
                    <a:extLst>
                      <a:ext uri="{FF2B5EF4-FFF2-40B4-BE49-F238E27FC236}">
                        <a16:creationId xmlns:a16="http://schemas.microsoft.com/office/drawing/2014/main" id="{F2D330B7-50CF-EA00-8ADB-50C5361D1957}"/>
                      </a:ext>
                    </a:extLst>
                  </p:cNvPr>
                  <p:cNvSpPr/>
                  <p:nvPr/>
                </p:nvSpPr>
                <p:spPr>
                  <a:xfrm>
                    <a:off x="862388" y="3605478"/>
                    <a:ext cx="318220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F5A4B7"/>
                  </a:solidFill>
                  <a:ln w="9525" cap="flat" cmpd="sng">
                    <a:noFill/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b="1" dirty="0"/>
                      <a:t>Data Augmentation</a:t>
                    </a:r>
                    <a:endParaRPr b="1" dirty="0"/>
                  </a:p>
                </p:txBody>
              </p:sp>
            </p:grpSp>
            <p:grpSp>
              <p:nvGrpSpPr>
                <p:cNvPr id="1024" name="Google Shape;3931;p55">
                  <a:extLst>
                    <a:ext uri="{FF2B5EF4-FFF2-40B4-BE49-F238E27FC236}">
                      <a16:creationId xmlns:a16="http://schemas.microsoft.com/office/drawing/2014/main" id="{35928A78-E18E-772A-8901-EFE19FE56646}"/>
                    </a:ext>
                  </a:extLst>
                </p:cNvPr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1025" name="Google Shape;3932;p55">
                    <a:extLst>
                      <a:ext uri="{FF2B5EF4-FFF2-40B4-BE49-F238E27FC236}">
                        <a16:creationId xmlns:a16="http://schemas.microsoft.com/office/drawing/2014/main" id="{5BE34EB6-D6AD-948E-ADE9-6B38DF79D55F}"/>
                      </a:ext>
                    </a:extLst>
                  </p:cNvPr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solidFill>
                    <a:srgbClr val="F5A4B7"/>
                  </a:solidFill>
                  <a:ln w="9525" cap="rnd" cmpd="sng">
                    <a:solidFill>
                      <a:srgbClr val="F5A4B7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3933;p55">
                    <a:extLst>
                      <a:ext uri="{FF2B5EF4-FFF2-40B4-BE49-F238E27FC236}">
                        <a16:creationId xmlns:a16="http://schemas.microsoft.com/office/drawing/2014/main" id="{F5A4F714-DB85-D203-CA36-058B762611EC}"/>
                      </a:ext>
                    </a:extLst>
                  </p:cNvPr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F5A4B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sz="800" b="1" dirty="0">
                        <a:solidFill>
                          <a:srgbClr val="0E2A47"/>
                        </a:solidFill>
                      </a:rPr>
                      <a:t>1</a:t>
                    </a:r>
                    <a:endParaRPr sz="800" b="1" dirty="0">
                      <a:solidFill>
                        <a:srgbClr val="0E2A47"/>
                      </a:solidFill>
                    </a:endParaRPr>
                  </a:p>
                </p:txBody>
              </p:sp>
            </p:grpSp>
          </p:grpSp>
          <p:grpSp>
            <p:nvGrpSpPr>
              <p:cNvPr id="31" name="Google Shape;3934;p55">
                <a:extLst>
                  <a:ext uri="{FF2B5EF4-FFF2-40B4-BE49-F238E27FC236}">
                    <a16:creationId xmlns:a16="http://schemas.microsoft.com/office/drawing/2014/main" id="{4F3A18EB-A2A4-9FA6-D18D-8388AD1C521F}"/>
                  </a:ext>
                </a:extLst>
              </p:cNvPr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56" name="Google Shape;3935;p55">
                  <a:extLst>
                    <a:ext uri="{FF2B5EF4-FFF2-40B4-BE49-F238E27FC236}">
                      <a16:creationId xmlns:a16="http://schemas.microsoft.com/office/drawing/2014/main" id="{FCE05D7D-E57A-D6B6-1A7D-5B389D9A96F2}"/>
                    </a:ext>
                  </a:extLst>
                </p:cNvPr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61" name="Google Shape;3936;p55">
                    <a:extLst>
                      <a:ext uri="{FF2B5EF4-FFF2-40B4-BE49-F238E27FC236}">
                        <a16:creationId xmlns:a16="http://schemas.microsoft.com/office/drawing/2014/main" id="{C4D47047-865E-7311-7AC2-E3BBCE50D4AB}"/>
                      </a:ext>
                    </a:extLst>
                  </p:cNvPr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F5A4B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sz="800" b="1" dirty="0">
                        <a:solidFill>
                          <a:srgbClr val="0E2A47"/>
                        </a:solidFill>
                      </a:rPr>
                      <a:t>3</a:t>
                    </a:r>
                    <a:endParaRPr sz="800" b="1" dirty="0">
                      <a:solidFill>
                        <a:srgbClr val="0E2A47"/>
                      </a:solidFill>
                    </a:endParaRPr>
                  </a:p>
                </p:txBody>
              </p:sp>
              <p:sp>
                <p:nvSpPr>
                  <p:cNvPr id="62" name="Google Shape;3937;p55">
                    <a:extLst>
                      <a:ext uri="{FF2B5EF4-FFF2-40B4-BE49-F238E27FC236}">
                        <a16:creationId xmlns:a16="http://schemas.microsoft.com/office/drawing/2014/main" id="{4634823B-0938-6285-ED07-3A1144977E18}"/>
                      </a:ext>
                    </a:extLst>
                  </p:cNvPr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solidFill>
                    <a:srgbClr val="F5A4B7"/>
                  </a:solidFill>
                  <a:ln w="9525" cap="rnd" cmpd="sng">
                    <a:solidFill>
                      <a:srgbClr val="F5A4B7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7" name="Google Shape;3938;p55">
                  <a:extLst>
                    <a:ext uri="{FF2B5EF4-FFF2-40B4-BE49-F238E27FC236}">
                      <a16:creationId xmlns:a16="http://schemas.microsoft.com/office/drawing/2014/main" id="{37BED414-ACDC-5512-FDCB-B7F23FDFE92D}"/>
                    </a:ext>
                  </a:extLst>
                </p:cNvPr>
                <p:cNvGrpSpPr/>
                <p:nvPr/>
              </p:nvGrpSpPr>
              <p:grpSpPr>
                <a:xfrm>
                  <a:off x="785350" y="4185661"/>
                  <a:ext cx="395153" cy="102736"/>
                  <a:chOff x="785350" y="4185661"/>
                  <a:chExt cx="395153" cy="102736"/>
                </a:xfrm>
              </p:grpSpPr>
              <p:sp>
                <p:nvSpPr>
                  <p:cNvPr id="58" name="Google Shape;3939;p55">
                    <a:extLst>
                      <a:ext uri="{FF2B5EF4-FFF2-40B4-BE49-F238E27FC236}">
                        <a16:creationId xmlns:a16="http://schemas.microsoft.com/office/drawing/2014/main" id="{8981FC77-EFE4-CF2D-4CA1-7D713696F134}"/>
                      </a:ext>
                    </a:extLst>
                  </p:cNvPr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solidFill>
                    <a:srgbClr val="F5A4B7"/>
                  </a:solidFill>
                  <a:ln w="9525" cap="rnd" cmpd="sng">
                    <a:solidFill>
                      <a:srgbClr val="F5A4B7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3940;p55">
                    <a:extLst>
                      <a:ext uri="{FF2B5EF4-FFF2-40B4-BE49-F238E27FC236}">
                        <a16:creationId xmlns:a16="http://schemas.microsoft.com/office/drawing/2014/main" id="{7383A1CD-F6DC-5CFB-64DF-C0FB70452287}"/>
                      </a:ext>
                    </a:extLst>
                  </p:cNvPr>
                  <p:cNvSpPr/>
                  <p:nvPr/>
                </p:nvSpPr>
                <p:spPr>
                  <a:xfrm>
                    <a:off x="864021" y="4185661"/>
                    <a:ext cx="316482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F5A4B7"/>
                  </a:solidFill>
                  <a:ln w="9525" cap="flat" cmpd="sng">
                    <a:noFill/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b="1" dirty="0"/>
                      <a:t>Learning Rate</a:t>
                    </a:r>
                    <a:endParaRPr b="1" dirty="0"/>
                  </a:p>
                </p:txBody>
              </p:sp>
              <p:sp>
                <p:nvSpPr>
                  <p:cNvPr id="60" name="Google Shape;3941;p55">
                    <a:extLst>
                      <a:ext uri="{FF2B5EF4-FFF2-40B4-BE49-F238E27FC236}">
                        <a16:creationId xmlns:a16="http://schemas.microsoft.com/office/drawing/2014/main" id="{86263595-DA13-CA5D-373C-16E748AA1F85}"/>
                      </a:ext>
                    </a:extLst>
                  </p:cNvPr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F5A4B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2" name="Google Shape;3942;p55">
                <a:extLst>
                  <a:ext uri="{FF2B5EF4-FFF2-40B4-BE49-F238E27FC236}">
                    <a16:creationId xmlns:a16="http://schemas.microsoft.com/office/drawing/2014/main" id="{7A8E0138-EA88-FEB9-F1B5-255BA585CC7E}"/>
                  </a:ext>
                </a:extLst>
              </p:cNvPr>
              <p:cNvGrpSpPr/>
              <p:nvPr/>
            </p:nvGrpSpPr>
            <p:grpSpPr>
              <a:xfrm>
                <a:off x="1501054" y="3605478"/>
                <a:ext cx="526339" cy="249240"/>
                <a:chOff x="1501054" y="3605478"/>
                <a:chExt cx="526339" cy="249240"/>
              </a:xfrm>
            </p:grpSpPr>
            <p:grpSp>
              <p:nvGrpSpPr>
                <p:cNvPr id="48" name="Google Shape;3943;p55">
                  <a:extLst>
                    <a:ext uri="{FF2B5EF4-FFF2-40B4-BE49-F238E27FC236}">
                      <a16:creationId xmlns:a16="http://schemas.microsoft.com/office/drawing/2014/main" id="{BD5366E6-A543-3672-1FE8-A41CA9A3DF28}"/>
                    </a:ext>
                  </a:extLst>
                </p:cNvPr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54" name="Google Shape;3944;p55">
                    <a:extLst>
                      <a:ext uri="{FF2B5EF4-FFF2-40B4-BE49-F238E27FC236}">
                        <a16:creationId xmlns:a16="http://schemas.microsoft.com/office/drawing/2014/main" id="{BE28F696-15AB-21C0-066F-B5EBD2EDBB46}"/>
                      </a:ext>
                    </a:extLst>
                  </p:cNvPr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9D6F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3945;p55">
                    <a:extLst>
                      <a:ext uri="{FF2B5EF4-FFF2-40B4-BE49-F238E27FC236}">
                        <a16:creationId xmlns:a16="http://schemas.microsoft.com/office/drawing/2014/main" id="{B414721C-0B2E-6440-591C-8D465EAE13E9}"/>
                      </a:ext>
                    </a:extLst>
                  </p:cNvPr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C9D6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9" name="Google Shape;3946;p55">
                  <a:extLst>
                    <a:ext uri="{FF2B5EF4-FFF2-40B4-BE49-F238E27FC236}">
                      <a16:creationId xmlns:a16="http://schemas.microsoft.com/office/drawing/2014/main" id="{18B647A1-87CB-2AE9-924C-C9E463F7E6A0}"/>
                    </a:ext>
                  </a:extLst>
                </p:cNvPr>
                <p:cNvGrpSpPr/>
                <p:nvPr/>
              </p:nvGrpSpPr>
              <p:grpSpPr>
                <a:xfrm>
                  <a:off x="1501054" y="3605478"/>
                  <a:ext cx="460516" cy="249240"/>
                  <a:chOff x="1501054" y="3605478"/>
                  <a:chExt cx="460516" cy="249240"/>
                </a:xfrm>
              </p:grpSpPr>
              <p:sp>
                <p:nvSpPr>
                  <p:cNvPr id="50" name="Google Shape;3947;p55">
                    <a:extLst>
                      <a:ext uri="{FF2B5EF4-FFF2-40B4-BE49-F238E27FC236}">
                        <a16:creationId xmlns:a16="http://schemas.microsoft.com/office/drawing/2014/main" id="{745876AA-165E-A378-8E51-DC856887B057}"/>
                      </a:ext>
                    </a:extLst>
                  </p:cNvPr>
                  <p:cNvSpPr/>
                  <p:nvPr/>
                </p:nvSpPr>
                <p:spPr>
                  <a:xfrm>
                    <a:off x="1656330" y="3605478"/>
                    <a:ext cx="305240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C9D6F2"/>
                  </a:solidFill>
                  <a:ln w="9525" cap="flat" cmpd="sng">
                    <a:noFill/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b="1" dirty="0"/>
                      <a:t>Normalization</a:t>
                    </a:r>
                    <a:endParaRPr b="1" dirty="0"/>
                  </a:p>
                </p:txBody>
              </p:sp>
              <p:grpSp>
                <p:nvGrpSpPr>
                  <p:cNvPr id="51" name="Google Shape;3948;p55">
                    <a:extLst>
                      <a:ext uri="{FF2B5EF4-FFF2-40B4-BE49-F238E27FC236}">
                        <a16:creationId xmlns:a16="http://schemas.microsoft.com/office/drawing/2014/main" id="{98157952-48A6-C49F-7345-BEABA4287B0C}"/>
                      </a:ext>
                    </a:extLst>
                  </p:cNvPr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52" name="Google Shape;3949;p55">
                      <a:extLst>
                        <a:ext uri="{FF2B5EF4-FFF2-40B4-BE49-F238E27FC236}">
                          <a16:creationId xmlns:a16="http://schemas.microsoft.com/office/drawing/2014/main" id="{96ECCE58-79BA-9688-8571-4949FBBF2C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solidFill>
                      <a:srgbClr val="C9D6F2"/>
                    </a:solidFill>
                    <a:ln w="9525" cap="rnd" cmpd="sng">
                      <a:solidFill>
                        <a:srgbClr val="C9D6F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" name="Google Shape;3950;p55">
                      <a:extLst>
                        <a:ext uri="{FF2B5EF4-FFF2-40B4-BE49-F238E27FC236}">
                          <a16:creationId xmlns:a16="http://schemas.microsoft.com/office/drawing/2014/main" id="{DDFFE4F8-A6CD-6AF2-F6F0-6F919A9C63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9D6F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4</a:t>
                      </a:r>
                      <a:endParaRPr sz="800" b="1" dirty="0"/>
                    </a:p>
                  </p:txBody>
                </p:sp>
              </p:grpSp>
            </p:grpSp>
          </p:grpSp>
          <p:grpSp>
            <p:nvGrpSpPr>
              <p:cNvPr id="33" name="Google Shape;3951;p55">
                <a:extLst>
                  <a:ext uri="{FF2B5EF4-FFF2-40B4-BE49-F238E27FC236}">
                    <a16:creationId xmlns:a16="http://schemas.microsoft.com/office/drawing/2014/main" id="{DAF67585-C7C7-C9DF-40BB-10295586DA91}"/>
                  </a:ext>
                </a:extLst>
              </p:cNvPr>
              <p:cNvGrpSpPr/>
              <p:nvPr/>
            </p:nvGrpSpPr>
            <p:grpSpPr>
              <a:xfrm>
                <a:off x="794670" y="3912231"/>
                <a:ext cx="463265" cy="102731"/>
                <a:chOff x="794670" y="3912231"/>
                <a:chExt cx="463265" cy="102731"/>
              </a:xfrm>
            </p:grpSpPr>
            <p:grpSp>
              <p:nvGrpSpPr>
                <p:cNvPr id="35" name="Google Shape;3955;p55">
                  <a:extLst>
                    <a:ext uri="{FF2B5EF4-FFF2-40B4-BE49-F238E27FC236}">
                      <a16:creationId xmlns:a16="http://schemas.microsoft.com/office/drawing/2014/main" id="{D460D75F-772E-3839-6C58-7F9B5DFDF3FE}"/>
                    </a:ext>
                  </a:extLst>
                </p:cNvPr>
                <p:cNvGrpSpPr/>
                <p:nvPr/>
              </p:nvGrpSpPr>
              <p:grpSpPr>
                <a:xfrm>
                  <a:off x="864021" y="3912231"/>
                  <a:ext cx="393914" cy="102731"/>
                  <a:chOff x="864021" y="3912231"/>
                  <a:chExt cx="393914" cy="102731"/>
                </a:xfrm>
              </p:grpSpPr>
              <p:sp>
                <p:nvSpPr>
                  <p:cNvPr id="45" name="Google Shape;3959;p55">
                    <a:extLst>
                      <a:ext uri="{FF2B5EF4-FFF2-40B4-BE49-F238E27FC236}">
                        <a16:creationId xmlns:a16="http://schemas.microsoft.com/office/drawing/2014/main" id="{7B7FC402-5CED-977B-2A61-28F7B95CE82C}"/>
                      </a:ext>
                    </a:extLst>
                  </p:cNvPr>
                  <p:cNvSpPr/>
                  <p:nvPr/>
                </p:nvSpPr>
                <p:spPr>
                  <a:xfrm flipV="1">
                    <a:off x="1161530" y="3951419"/>
                    <a:ext cx="96405" cy="115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99" h="1" fill="none" extrusionOk="0">
                        <a:moveTo>
                          <a:pt x="17598" y="0"/>
                        </a:moveTo>
                        <a:lnTo>
                          <a:pt x="1" y="0"/>
                        </a:lnTo>
                      </a:path>
                    </a:pathLst>
                  </a:custGeom>
                  <a:solidFill>
                    <a:srgbClr val="F5A4B7"/>
                  </a:solidFill>
                  <a:ln w="9525" cap="rnd" cmpd="sng">
                    <a:solidFill>
                      <a:srgbClr val="F5A4B7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3962;p55">
                    <a:extLst>
                      <a:ext uri="{FF2B5EF4-FFF2-40B4-BE49-F238E27FC236}">
                        <a16:creationId xmlns:a16="http://schemas.microsoft.com/office/drawing/2014/main" id="{EADA5706-0A09-AE83-EAD7-7DD5198AACD9}"/>
                      </a:ext>
                    </a:extLst>
                  </p:cNvPr>
                  <p:cNvSpPr/>
                  <p:nvPr/>
                </p:nvSpPr>
                <p:spPr>
                  <a:xfrm>
                    <a:off x="864021" y="3912231"/>
                    <a:ext cx="315922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7809B"/>
                  </a:solidFill>
                  <a:ln w="9525" cap="flat" cmpd="sng">
                    <a:noFill/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b="1" dirty="0"/>
                      <a:t>Batch Size</a:t>
                    </a:r>
                    <a:endParaRPr b="1" dirty="0"/>
                  </a:p>
                </p:txBody>
              </p:sp>
            </p:grpSp>
            <p:sp>
              <p:nvSpPr>
                <p:cNvPr id="37" name="Google Shape;3964;p55">
                  <a:extLst>
                    <a:ext uri="{FF2B5EF4-FFF2-40B4-BE49-F238E27FC236}">
                      <a16:creationId xmlns:a16="http://schemas.microsoft.com/office/drawing/2014/main" id="{C1AD732F-5BA1-D088-0A38-03C944E95636}"/>
                    </a:ext>
                  </a:extLst>
                </p:cNvPr>
                <p:cNvSpPr/>
                <p:nvPr/>
              </p:nvSpPr>
              <p:spPr>
                <a:xfrm>
                  <a:off x="794670" y="3952613"/>
                  <a:ext cx="26646" cy="256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5350" extrusionOk="0">
                      <a:moveTo>
                        <a:pt x="2674" y="1"/>
                      </a:moveTo>
                      <a:cubicBezTo>
                        <a:pt x="1197" y="1"/>
                        <a:pt x="0" y="1197"/>
                        <a:pt x="0" y="2675"/>
                      </a:cubicBezTo>
                      <a:cubicBezTo>
                        <a:pt x="0" y="3758"/>
                        <a:pt x="653" y="4732"/>
                        <a:pt x="1653" y="5144"/>
                      </a:cubicBezTo>
                      <a:cubicBezTo>
                        <a:pt x="1984" y="5282"/>
                        <a:pt x="2331" y="5349"/>
                        <a:pt x="2676" y="5349"/>
                      </a:cubicBezTo>
                      <a:cubicBezTo>
                        <a:pt x="3371" y="5349"/>
                        <a:pt x="4055" y="5077"/>
                        <a:pt x="4567" y="4564"/>
                      </a:cubicBezTo>
                      <a:cubicBezTo>
                        <a:pt x="5330" y="3802"/>
                        <a:pt x="5559" y="2649"/>
                        <a:pt x="5147" y="1650"/>
                      </a:cubicBezTo>
                      <a:cubicBezTo>
                        <a:pt x="4731" y="650"/>
                        <a:pt x="3757" y="1"/>
                        <a:pt x="2674" y="1"/>
                      </a:cubicBezTo>
                      <a:close/>
                    </a:path>
                  </a:pathLst>
                </a:custGeom>
                <a:solidFill>
                  <a:srgbClr val="F5A4B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72" name="Google Shape;8210;p61">
              <a:extLst>
                <a:ext uri="{FF2B5EF4-FFF2-40B4-BE49-F238E27FC236}">
                  <a16:creationId xmlns:a16="http://schemas.microsoft.com/office/drawing/2014/main" id="{159DDA98-61AB-6699-9AAC-501B8EC6B5CA}"/>
                </a:ext>
              </a:extLst>
            </p:cNvPr>
            <p:cNvGrpSpPr/>
            <p:nvPr/>
          </p:nvGrpSpPr>
          <p:grpSpPr>
            <a:xfrm rot="812693">
              <a:off x="4338902" y="2222112"/>
              <a:ext cx="487370" cy="686994"/>
              <a:chOff x="5394478" y="1514533"/>
              <a:chExt cx="249076" cy="351096"/>
            </a:xfrm>
          </p:grpSpPr>
          <p:sp>
            <p:nvSpPr>
              <p:cNvPr id="1073" name="Google Shape;8211;p61">
                <a:extLst>
                  <a:ext uri="{FF2B5EF4-FFF2-40B4-BE49-F238E27FC236}">
                    <a16:creationId xmlns:a16="http://schemas.microsoft.com/office/drawing/2014/main" id="{FD954E92-F86F-B125-DE0A-B501DA13F029}"/>
                  </a:ext>
                </a:extLst>
              </p:cNvPr>
              <p:cNvSpPr/>
              <p:nvPr/>
            </p:nvSpPr>
            <p:spPr>
              <a:xfrm>
                <a:off x="5394478" y="1537143"/>
                <a:ext cx="249076" cy="328486"/>
              </a:xfrm>
              <a:custGeom>
                <a:avLst/>
                <a:gdLst/>
                <a:ahLst/>
                <a:cxnLst/>
                <a:rect l="l" t="t" r="r" b="b"/>
                <a:pathLst>
                  <a:path w="9485" h="12509" extrusionOk="0">
                    <a:moveTo>
                      <a:pt x="651" y="0"/>
                    </a:moveTo>
                    <a:cubicBezTo>
                      <a:pt x="287" y="0"/>
                      <a:pt x="0" y="288"/>
                      <a:pt x="0" y="651"/>
                    </a:cubicBezTo>
                    <a:lnTo>
                      <a:pt x="0" y="11868"/>
                    </a:lnTo>
                    <a:cubicBezTo>
                      <a:pt x="0" y="12222"/>
                      <a:pt x="287" y="12509"/>
                      <a:pt x="651" y="12509"/>
                    </a:cubicBezTo>
                    <a:lnTo>
                      <a:pt x="8843" y="12509"/>
                    </a:lnTo>
                    <a:cubicBezTo>
                      <a:pt x="9197" y="12509"/>
                      <a:pt x="9484" y="12222"/>
                      <a:pt x="9484" y="11868"/>
                    </a:cubicBezTo>
                    <a:lnTo>
                      <a:pt x="9484" y="642"/>
                    </a:lnTo>
                    <a:cubicBezTo>
                      <a:pt x="9484" y="288"/>
                      <a:pt x="9197" y="0"/>
                      <a:pt x="8843" y="0"/>
                    </a:cubicBezTo>
                    <a:lnTo>
                      <a:pt x="5398" y="0"/>
                    </a:lnTo>
                    <a:cubicBezTo>
                      <a:pt x="5398" y="354"/>
                      <a:pt x="5101" y="642"/>
                      <a:pt x="4747" y="642"/>
                    </a:cubicBezTo>
                    <a:cubicBezTo>
                      <a:pt x="4393" y="642"/>
                      <a:pt x="4096" y="354"/>
                      <a:pt x="4096" y="0"/>
                    </a:cubicBezTo>
                    <a:close/>
                  </a:path>
                </a:pathLst>
              </a:custGeom>
              <a:solidFill>
                <a:srgbClr val="758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8212;p61">
                <a:extLst>
                  <a:ext uri="{FF2B5EF4-FFF2-40B4-BE49-F238E27FC236}">
                    <a16:creationId xmlns:a16="http://schemas.microsoft.com/office/drawing/2014/main" id="{F94CC8CC-E6C6-F9B4-D5F1-43398BF4DD27}"/>
                  </a:ext>
                </a:extLst>
              </p:cNvPr>
              <p:cNvSpPr/>
              <p:nvPr/>
            </p:nvSpPr>
            <p:spPr>
              <a:xfrm>
                <a:off x="5405770" y="1537143"/>
                <a:ext cx="226729" cy="305876"/>
              </a:xfrm>
              <a:custGeom>
                <a:avLst/>
                <a:gdLst/>
                <a:ahLst/>
                <a:cxnLst/>
                <a:rect l="l" t="t" r="r" b="b"/>
                <a:pathLst>
                  <a:path w="8634" h="11648" extrusionOk="0">
                    <a:moveTo>
                      <a:pt x="1944" y="0"/>
                    </a:moveTo>
                    <a:lnTo>
                      <a:pt x="1944" y="211"/>
                    </a:lnTo>
                    <a:cubicBezTo>
                      <a:pt x="1944" y="335"/>
                      <a:pt x="1848" y="431"/>
                      <a:pt x="1733" y="431"/>
                    </a:cubicBezTo>
                    <a:lnTo>
                      <a:pt x="432" y="431"/>
                    </a:lnTo>
                    <a:cubicBezTo>
                      <a:pt x="192" y="431"/>
                      <a:pt x="1" y="622"/>
                      <a:pt x="1" y="862"/>
                    </a:cubicBezTo>
                    <a:lnTo>
                      <a:pt x="1" y="11217"/>
                    </a:lnTo>
                    <a:cubicBezTo>
                      <a:pt x="1" y="11456"/>
                      <a:pt x="192" y="11647"/>
                      <a:pt x="432" y="11647"/>
                    </a:cubicBezTo>
                    <a:lnTo>
                      <a:pt x="8193" y="11647"/>
                    </a:lnTo>
                    <a:cubicBezTo>
                      <a:pt x="8432" y="11647"/>
                      <a:pt x="8633" y="11456"/>
                      <a:pt x="8633" y="11217"/>
                    </a:cubicBezTo>
                    <a:lnTo>
                      <a:pt x="8633" y="862"/>
                    </a:lnTo>
                    <a:cubicBezTo>
                      <a:pt x="8624" y="622"/>
                      <a:pt x="8432" y="431"/>
                      <a:pt x="8203" y="431"/>
                    </a:cubicBezTo>
                    <a:lnTo>
                      <a:pt x="6901" y="431"/>
                    </a:lnTo>
                    <a:cubicBezTo>
                      <a:pt x="6786" y="431"/>
                      <a:pt x="6691" y="335"/>
                      <a:pt x="6691" y="211"/>
                    </a:cubicBezTo>
                    <a:lnTo>
                      <a:pt x="6691" y="0"/>
                    </a:lnTo>
                    <a:lnTo>
                      <a:pt x="4968" y="0"/>
                    </a:lnTo>
                    <a:cubicBezTo>
                      <a:pt x="4968" y="354"/>
                      <a:pt x="4671" y="651"/>
                      <a:pt x="4317" y="651"/>
                    </a:cubicBezTo>
                    <a:cubicBezTo>
                      <a:pt x="3963" y="651"/>
                      <a:pt x="3666" y="354"/>
                      <a:pt x="3666" y="0"/>
                    </a:cubicBezTo>
                    <a:close/>
                  </a:path>
                </a:pathLst>
              </a:custGeom>
              <a:solidFill>
                <a:srgbClr val="C9D6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8213;p61">
                <a:extLst>
                  <a:ext uri="{FF2B5EF4-FFF2-40B4-BE49-F238E27FC236}">
                    <a16:creationId xmlns:a16="http://schemas.microsoft.com/office/drawing/2014/main" id="{FC53AE6E-37EB-1D82-003F-5D3017E312DE}"/>
                  </a:ext>
                </a:extLst>
              </p:cNvPr>
              <p:cNvSpPr/>
              <p:nvPr/>
            </p:nvSpPr>
            <p:spPr>
              <a:xfrm>
                <a:off x="5417088" y="1559753"/>
                <a:ext cx="203856" cy="271949"/>
              </a:xfrm>
              <a:custGeom>
                <a:avLst/>
                <a:gdLst/>
                <a:ahLst/>
                <a:cxnLst/>
                <a:rect l="l" t="t" r="r" b="b"/>
                <a:pathLst>
                  <a:path w="7763" h="10356" extrusionOk="0">
                    <a:moveTo>
                      <a:pt x="211" y="1"/>
                    </a:moveTo>
                    <a:cubicBezTo>
                      <a:pt x="96" y="1"/>
                      <a:pt x="1" y="96"/>
                      <a:pt x="1" y="221"/>
                    </a:cubicBezTo>
                    <a:lnTo>
                      <a:pt x="1" y="10136"/>
                    </a:lnTo>
                    <a:cubicBezTo>
                      <a:pt x="1" y="10250"/>
                      <a:pt x="96" y="10356"/>
                      <a:pt x="211" y="10356"/>
                    </a:cubicBezTo>
                    <a:lnTo>
                      <a:pt x="7552" y="10356"/>
                    </a:lnTo>
                    <a:cubicBezTo>
                      <a:pt x="7666" y="10346"/>
                      <a:pt x="7762" y="10250"/>
                      <a:pt x="7762" y="10136"/>
                    </a:cubicBezTo>
                    <a:lnTo>
                      <a:pt x="7762" y="221"/>
                    </a:lnTo>
                    <a:cubicBezTo>
                      <a:pt x="7762" y="96"/>
                      <a:pt x="7666" y="1"/>
                      <a:pt x="75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8214;p61">
                <a:extLst>
                  <a:ext uri="{FF2B5EF4-FFF2-40B4-BE49-F238E27FC236}">
                    <a16:creationId xmlns:a16="http://schemas.microsoft.com/office/drawing/2014/main" id="{B52DD602-8C0A-35E5-079A-429DA9B1FAD7}"/>
                  </a:ext>
                </a:extLst>
              </p:cNvPr>
              <p:cNvSpPr/>
              <p:nvPr/>
            </p:nvSpPr>
            <p:spPr>
              <a:xfrm>
                <a:off x="5468111" y="1514533"/>
                <a:ext cx="101810" cy="50787"/>
              </a:xfrm>
              <a:custGeom>
                <a:avLst/>
                <a:gdLst/>
                <a:ahLst/>
                <a:cxnLst/>
                <a:rect l="l" t="t" r="r" b="b"/>
                <a:pathLst>
                  <a:path w="3877" h="1934" extrusionOk="0">
                    <a:moveTo>
                      <a:pt x="1938" y="538"/>
                    </a:moveTo>
                    <a:cubicBezTo>
                      <a:pt x="2106" y="538"/>
                      <a:pt x="2269" y="667"/>
                      <a:pt x="2269" y="861"/>
                    </a:cubicBezTo>
                    <a:cubicBezTo>
                      <a:pt x="2269" y="1043"/>
                      <a:pt x="2115" y="1187"/>
                      <a:pt x="1943" y="1187"/>
                    </a:cubicBezTo>
                    <a:cubicBezTo>
                      <a:pt x="1656" y="1187"/>
                      <a:pt x="1513" y="833"/>
                      <a:pt x="1713" y="632"/>
                    </a:cubicBezTo>
                    <a:cubicBezTo>
                      <a:pt x="1778" y="567"/>
                      <a:pt x="1859" y="538"/>
                      <a:pt x="1938" y="538"/>
                    </a:cubicBezTo>
                    <a:close/>
                    <a:moveTo>
                      <a:pt x="1938" y="0"/>
                    </a:moveTo>
                    <a:cubicBezTo>
                      <a:pt x="1649" y="0"/>
                      <a:pt x="1359" y="144"/>
                      <a:pt x="1197" y="431"/>
                    </a:cubicBezTo>
                    <a:lnTo>
                      <a:pt x="431" y="431"/>
                    </a:lnTo>
                    <a:cubicBezTo>
                      <a:pt x="192" y="431"/>
                      <a:pt x="0" y="622"/>
                      <a:pt x="0" y="861"/>
                    </a:cubicBezTo>
                    <a:lnTo>
                      <a:pt x="0" y="1723"/>
                    </a:lnTo>
                    <a:cubicBezTo>
                      <a:pt x="0" y="1838"/>
                      <a:pt x="96" y="1933"/>
                      <a:pt x="211" y="1933"/>
                    </a:cubicBezTo>
                    <a:lnTo>
                      <a:pt x="3666" y="1933"/>
                    </a:lnTo>
                    <a:cubicBezTo>
                      <a:pt x="3781" y="1933"/>
                      <a:pt x="3876" y="1838"/>
                      <a:pt x="3876" y="1723"/>
                    </a:cubicBezTo>
                    <a:lnTo>
                      <a:pt x="3876" y="861"/>
                    </a:lnTo>
                    <a:cubicBezTo>
                      <a:pt x="3876" y="622"/>
                      <a:pt x="3685" y="431"/>
                      <a:pt x="3455" y="431"/>
                    </a:cubicBezTo>
                    <a:lnTo>
                      <a:pt x="2680" y="431"/>
                    </a:lnTo>
                    <a:cubicBezTo>
                      <a:pt x="2517" y="144"/>
                      <a:pt x="2228" y="0"/>
                      <a:pt x="1938" y="0"/>
                    </a:cubicBezTo>
                    <a:close/>
                  </a:path>
                </a:pathLst>
              </a:custGeom>
              <a:solidFill>
                <a:srgbClr val="758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8215;p61">
                <a:extLst>
                  <a:ext uri="{FF2B5EF4-FFF2-40B4-BE49-F238E27FC236}">
                    <a16:creationId xmlns:a16="http://schemas.microsoft.com/office/drawing/2014/main" id="{0EB5D27A-F551-EDFA-B80E-07A96AAA0AE1}"/>
                  </a:ext>
                </a:extLst>
              </p:cNvPr>
              <p:cNvSpPr/>
              <p:nvPr/>
            </p:nvSpPr>
            <p:spPr>
              <a:xfrm>
                <a:off x="5448258" y="1670098"/>
                <a:ext cx="28413" cy="28413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1082" extrusionOk="0">
                    <a:moveTo>
                      <a:pt x="546" y="0"/>
                    </a:moveTo>
                    <a:cubicBezTo>
                      <a:pt x="240" y="0"/>
                      <a:pt x="0" y="249"/>
                      <a:pt x="0" y="546"/>
                    </a:cubicBezTo>
                    <a:cubicBezTo>
                      <a:pt x="0" y="842"/>
                      <a:pt x="240" y="1082"/>
                      <a:pt x="546" y="1082"/>
                    </a:cubicBezTo>
                    <a:cubicBezTo>
                      <a:pt x="843" y="1082"/>
                      <a:pt x="1082" y="842"/>
                      <a:pt x="1082" y="546"/>
                    </a:cubicBezTo>
                    <a:cubicBezTo>
                      <a:pt x="1082" y="249"/>
                      <a:pt x="843" y="0"/>
                      <a:pt x="546" y="0"/>
                    </a:cubicBezTo>
                    <a:close/>
                  </a:path>
                </a:pathLst>
              </a:custGeom>
              <a:solidFill>
                <a:srgbClr val="3B40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8216;p61">
                <a:extLst>
                  <a:ext uri="{FF2B5EF4-FFF2-40B4-BE49-F238E27FC236}">
                    <a16:creationId xmlns:a16="http://schemas.microsoft.com/office/drawing/2014/main" id="{E54A3033-2F4F-9423-5307-91BBC2762243}"/>
                  </a:ext>
                </a:extLst>
              </p:cNvPr>
              <p:cNvSpPr/>
              <p:nvPr/>
            </p:nvSpPr>
            <p:spPr>
              <a:xfrm>
                <a:off x="5448258" y="1721095"/>
                <a:ext cx="28413" cy="28440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1083" extrusionOk="0">
                    <a:moveTo>
                      <a:pt x="546" y="1"/>
                    </a:moveTo>
                    <a:cubicBezTo>
                      <a:pt x="240" y="1"/>
                      <a:pt x="0" y="240"/>
                      <a:pt x="0" y="537"/>
                    </a:cubicBezTo>
                    <a:cubicBezTo>
                      <a:pt x="0" y="843"/>
                      <a:pt x="240" y="1082"/>
                      <a:pt x="546" y="1082"/>
                    </a:cubicBezTo>
                    <a:cubicBezTo>
                      <a:pt x="843" y="1082"/>
                      <a:pt x="1082" y="843"/>
                      <a:pt x="1082" y="537"/>
                    </a:cubicBezTo>
                    <a:cubicBezTo>
                      <a:pt x="1082" y="240"/>
                      <a:pt x="843" y="1"/>
                      <a:pt x="546" y="1"/>
                    </a:cubicBezTo>
                    <a:close/>
                  </a:path>
                </a:pathLst>
              </a:custGeom>
              <a:solidFill>
                <a:srgbClr val="3B40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8217;p61">
                <a:extLst>
                  <a:ext uri="{FF2B5EF4-FFF2-40B4-BE49-F238E27FC236}">
                    <a16:creationId xmlns:a16="http://schemas.microsoft.com/office/drawing/2014/main" id="{AE3B34CB-DDEA-B020-ABB2-A9003D0B027F}"/>
                  </a:ext>
                </a:extLst>
              </p:cNvPr>
              <p:cNvSpPr/>
              <p:nvPr/>
            </p:nvSpPr>
            <p:spPr>
              <a:xfrm>
                <a:off x="5448258" y="1772118"/>
                <a:ext cx="28413" cy="28440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1083" extrusionOk="0">
                    <a:moveTo>
                      <a:pt x="546" y="1"/>
                    </a:moveTo>
                    <a:cubicBezTo>
                      <a:pt x="240" y="1"/>
                      <a:pt x="0" y="240"/>
                      <a:pt x="0" y="537"/>
                    </a:cubicBezTo>
                    <a:cubicBezTo>
                      <a:pt x="0" y="833"/>
                      <a:pt x="240" y="1082"/>
                      <a:pt x="546" y="1082"/>
                    </a:cubicBezTo>
                    <a:cubicBezTo>
                      <a:pt x="843" y="1082"/>
                      <a:pt x="1082" y="833"/>
                      <a:pt x="1082" y="537"/>
                    </a:cubicBezTo>
                    <a:cubicBezTo>
                      <a:pt x="1082" y="240"/>
                      <a:pt x="843" y="1"/>
                      <a:pt x="546" y="1"/>
                    </a:cubicBezTo>
                    <a:close/>
                  </a:path>
                </a:pathLst>
              </a:custGeom>
              <a:solidFill>
                <a:srgbClr val="3B40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8218;p61">
                <a:extLst>
                  <a:ext uri="{FF2B5EF4-FFF2-40B4-BE49-F238E27FC236}">
                    <a16:creationId xmlns:a16="http://schemas.microsoft.com/office/drawing/2014/main" id="{C1B37AE6-5978-124E-C70A-AF9ACB6FBA5D}"/>
                  </a:ext>
                </a:extLst>
              </p:cNvPr>
              <p:cNvSpPr/>
              <p:nvPr/>
            </p:nvSpPr>
            <p:spPr>
              <a:xfrm>
                <a:off x="5488961" y="1667314"/>
                <a:ext cx="66123" cy="11344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432" extrusionOk="0">
                    <a:moveTo>
                      <a:pt x="288" y="1"/>
                    </a:moveTo>
                    <a:cubicBezTo>
                      <a:pt x="1" y="1"/>
                      <a:pt x="1" y="431"/>
                      <a:pt x="288" y="431"/>
                    </a:cubicBezTo>
                    <a:lnTo>
                      <a:pt x="2231" y="431"/>
                    </a:lnTo>
                    <a:cubicBezTo>
                      <a:pt x="2518" y="431"/>
                      <a:pt x="2518" y="1"/>
                      <a:pt x="2231" y="1"/>
                    </a:cubicBezTo>
                    <a:close/>
                  </a:path>
                </a:pathLst>
              </a:custGeom>
              <a:solidFill>
                <a:srgbClr val="C9D6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8219;p61">
                <a:extLst>
                  <a:ext uri="{FF2B5EF4-FFF2-40B4-BE49-F238E27FC236}">
                    <a16:creationId xmlns:a16="http://schemas.microsoft.com/office/drawing/2014/main" id="{5242A79D-7089-170F-2FAE-37BE271EB5CF}"/>
                  </a:ext>
                </a:extLst>
              </p:cNvPr>
              <p:cNvSpPr/>
              <p:nvPr/>
            </p:nvSpPr>
            <p:spPr>
              <a:xfrm>
                <a:off x="5488725" y="1689950"/>
                <a:ext cx="105828" cy="11318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431" extrusionOk="0">
                    <a:moveTo>
                      <a:pt x="297" y="0"/>
                    </a:moveTo>
                    <a:cubicBezTo>
                      <a:pt x="0" y="0"/>
                      <a:pt x="0" y="431"/>
                      <a:pt x="297" y="431"/>
                    </a:cubicBezTo>
                    <a:lnTo>
                      <a:pt x="3742" y="431"/>
                    </a:lnTo>
                    <a:cubicBezTo>
                      <a:pt x="4029" y="431"/>
                      <a:pt x="4029" y="0"/>
                      <a:pt x="3742" y="0"/>
                    </a:cubicBezTo>
                    <a:close/>
                  </a:path>
                </a:pathLst>
              </a:custGeom>
              <a:solidFill>
                <a:srgbClr val="E780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8220;p61">
                <a:extLst>
                  <a:ext uri="{FF2B5EF4-FFF2-40B4-BE49-F238E27FC236}">
                    <a16:creationId xmlns:a16="http://schemas.microsoft.com/office/drawing/2014/main" id="{39D682F5-E945-91B0-150D-EAD0033D770F}"/>
                  </a:ext>
                </a:extLst>
              </p:cNvPr>
              <p:cNvSpPr/>
              <p:nvPr/>
            </p:nvSpPr>
            <p:spPr>
              <a:xfrm>
                <a:off x="5488961" y="1718337"/>
                <a:ext cx="66123" cy="11344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432" extrusionOk="0">
                    <a:moveTo>
                      <a:pt x="288" y="1"/>
                    </a:moveTo>
                    <a:cubicBezTo>
                      <a:pt x="1" y="1"/>
                      <a:pt x="1" y="431"/>
                      <a:pt x="288" y="431"/>
                    </a:cubicBezTo>
                    <a:lnTo>
                      <a:pt x="2231" y="431"/>
                    </a:lnTo>
                    <a:cubicBezTo>
                      <a:pt x="2518" y="431"/>
                      <a:pt x="2518" y="1"/>
                      <a:pt x="2231" y="1"/>
                    </a:cubicBezTo>
                    <a:close/>
                  </a:path>
                </a:pathLst>
              </a:custGeom>
              <a:solidFill>
                <a:srgbClr val="C9D6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8221;p61">
                <a:extLst>
                  <a:ext uri="{FF2B5EF4-FFF2-40B4-BE49-F238E27FC236}">
                    <a16:creationId xmlns:a16="http://schemas.microsoft.com/office/drawing/2014/main" id="{6811384D-1051-9350-280C-D589E8CE27D8}"/>
                  </a:ext>
                </a:extLst>
              </p:cNvPr>
              <p:cNvSpPr/>
              <p:nvPr/>
            </p:nvSpPr>
            <p:spPr>
              <a:xfrm>
                <a:off x="5488725" y="1740947"/>
                <a:ext cx="105828" cy="11344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432" extrusionOk="0">
                    <a:moveTo>
                      <a:pt x="297" y="1"/>
                    </a:moveTo>
                    <a:cubicBezTo>
                      <a:pt x="0" y="1"/>
                      <a:pt x="0" y="432"/>
                      <a:pt x="297" y="432"/>
                    </a:cubicBezTo>
                    <a:lnTo>
                      <a:pt x="3742" y="432"/>
                    </a:lnTo>
                    <a:cubicBezTo>
                      <a:pt x="4029" y="432"/>
                      <a:pt x="4029" y="1"/>
                      <a:pt x="3742" y="1"/>
                    </a:cubicBezTo>
                    <a:close/>
                  </a:path>
                </a:pathLst>
              </a:custGeom>
              <a:solidFill>
                <a:srgbClr val="E780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8222;p61">
                <a:extLst>
                  <a:ext uri="{FF2B5EF4-FFF2-40B4-BE49-F238E27FC236}">
                    <a16:creationId xmlns:a16="http://schemas.microsoft.com/office/drawing/2014/main" id="{43AF4CF9-2430-9A3B-4291-5F9625D3643B}"/>
                  </a:ext>
                </a:extLst>
              </p:cNvPr>
              <p:cNvSpPr/>
              <p:nvPr/>
            </p:nvSpPr>
            <p:spPr>
              <a:xfrm>
                <a:off x="5488961" y="1769360"/>
                <a:ext cx="66123" cy="11318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431" extrusionOk="0">
                    <a:moveTo>
                      <a:pt x="288" y="0"/>
                    </a:moveTo>
                    <a:cubicBezTo>
                      <a:pt x="1" y="0"/>
                      <a:pt x="1" y="431"/>
                      <a:pt x="288" y="431"/>
                    </a:cubicBezTo>
                    <a:lnTo>
                      <a:pt x="2231" y="431"/>
                    </a:lnTo>
                    <a:cubicBezTo>
                      <a:pt x="2518" y="431"/>
                      <a:pt x="2518" y="0"/>
                      <a:pt x="2231" y="0"/>
                    </a:cubicBezTo>
                    <a:close/>
                  </a:path>
                </a:pathLst>
              </a:custGeom>
              <a:solidFill>
                <a:srgbClr val="C9D6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8223;p61">
                <a:extLst>
                  <a:ext uri="{FF2B5EF4-FFF2-40B4-BE49-F238E27FC236}">
                    <a16:creationId xmlns:a16="http://schemas.microsoft.com/office/drawing/2014/main" id="{7FA5DA28-E641-F54D-6C2C-7F27D315E207}"/>
                  </a:ext>
                </a:extLst>
              </p:cNvPr>
              <p:cNvSpPr/>
              <p:nvPr/>
            </p:nvSpPr>
            <p:spPr>
              <a:xfrm>
                <a:off x="5488725" y="1791970"/>
                <a:ext cx="105828" cy="11344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432" extrusionOk="0">
                    <a:moveTo>
                      <a:pt x="297" y="1"/>
                    </a:moveTo>
                    <a:cubicBezTo>
                      <a:pt x="0" y="1"/>
                      <a:pt x="0" y="431"/>
                      <a:pt x="297" y="431"/>
                    </a:cubicBezTo>
                    <a:lnTo>
                      <a:pt x="3742" y="431"/>
                    </a:lnTo>
                    <a:cubicBezTo>
                      <a:pt x="4029" y="431"/>
                      <a:pt x="4029" y="1"/>
                      <a:pt x="3742" y="1"/>
                    </a:cubicBezTo>
                    <a:close/>
                  </a:path>
                </a:pathLst>
              </a:custGeom>
              <a:solidFill>
                <a:srgbClr val="E780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8224;p61">
                <a:extLst>
                  <a:ext uri="{FF2B5EF4-FFF2-40B4-BE49-F238E27FC236}">
                    <a16:creationId xmlns:a16="http://schemas.microsoft.com/office/drawing/2014/main" id="{5323CE43-B45D-D282-A5EB-4246435C6AF2}"/>
                  </a:ext>
                </a:extLst>
              </p:cNvPr>
              <p:cNvSpPr/>
              <p:nvPr/>
            </p:nvSpPr>
            <p:spPr>
              <a:xfrm>
                <a:off x="5488961" y="1582389"/>
                <a:ext cx="100051" cy="11318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431" extrusionOk="0">
                    <a:moveTo>
                      <a:pt x="288" y="0"/>
                    </a:moveTo>
                    <a:cubicBezTo>
                      <a:pt x="1" y="0"/>
                      <a:pt x="1" y="431"/>
                      <a:pt x="288" y="431"/>
                    </a:cubicBezTo>
                    <a:lnTo>
                      <a:pt x="3523" y="431"/>
                    </a:lnTo>
                    <a:cubicBezTo>
                      <a:pt x="3810" y="431"/>
                      <a:pt x="3810" y="0"/>
                      <a:pt x="3523" y="0"/>
                    </a:cubicBezTo>
                    <a:close/>
                  </a:path>
                </a:pathLst>
              </a:custGeom>
              <a:solidFill>
                <a:srgbClr val="3B40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8225;p61">
                <a:extLst>
                  <a:ext uri="{FF2B5EF4-FFF2-40B4-BE49-F238E27FC236}">
                    <a16:creationId xmlns:a16="http://schemas.microsoft.com/office/drawing/2014/main" id="{18DD2162-7435-70FE-E2C9-2BD892EB3BB4}"/>
                  </a:ext>
                </a:extLst>
              </p:cNvPr>
              <p:cNvSpPr/>
              <p:nvPr/>
            </p:nvSpPr>
            <p:spPr>
              <a:xfrm>
                <a:off x="5443479" y="1633386"/>
                <a:ext cx="151074" cy="11344"/>
              </a:xfrm>
              <a:custGeom>
                <a:avLst/>
                <a:gdLst/>
                <a:ahLst/>
                <a:cxnLst/>
                <a:rect l="l" t="t" r="r" b="b"/>
                <a:pathLst>
                  <a:path w="5753" h="432" extrusionOk="0">
                    <a:moveTo>
                      <a:pt x="288" y="1"/>
                    </a:moveTo>
                    <a:cubicBezTo>
                      <a:pt x="1" y="1"/>
                      <a:pt x="1" y="431"/>
                      <a:pt x="288" y="431"/>
                    </a:cubicBezTo>
                    <a:lnTo>
                      <a:pt x="5465" y="431"/>
                    </a:lnTo>
                    <a:cubicBezTo>
                      <a:pt x="5752" y="431"/>
                      <a:pt x="5752" y="1"/>
                      <a:pt x="5465" y="1"/>
                    </a:cubicBezTo>
                    <a:close/>
                  </a:path>
                </a:pathLst>
              </a:custGeom>
              <a:solidFill>
                <a:srgbClr val="F5A4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8226;p61">
                <a:extLst>
                  <a:ext uri="{FF2B5EF4-FFF2-40B4-BE49-F238E27FC236}">
                    <a16:creationId xmlns:a16="http://schemas.microsoft.com/office/drawing/2014/main" id="{D599E29F-A243-6183-9569-54E5EFCB6CB8}"/>
                  </a:ext>
                </a:extLst>
              </p:cNvPr>
              <p:cNvSpPr/>
              <p:nvPr/>
            </p:nvSpPr>
            <p:spPr>
              <a:xfrm>
                <a:off x="5488961" y="1604999"/>
                <a:ext cx="26418" cy="11344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432" extrusionOk="0">
                    <a:moveTo>
                      <a:pt x="288" y="0"/>
                    </a:moveTo>
                    <a:cubicBezTo>
                      <a:pt x="1" y="0"/>
                      <a:pt x="1" y="431"/>
                      <a:pt x="288" y="431"/>
                    </a:cubicBezTo>
                    <a:lnTo>
                      <a:pt x="719" y="431"/>
                    </a:lnTo>
                    <a:cubicBezTo>
                      <a:pt x="1006" y="431"/>
                      <a:pt x="1006" y="0"/>
                      <a:pt x="719" y="0"/>
                    </a:cubicBezTo>
                    <a:close/>
                  </a:path>
                </a:pathLst>
              </a:custGeom>
              <a:solidFill>
                <a:srgbClr val="E780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8227;p61">
                <a:extLst>
                  <a:ext uri="{FF2B5EF4-FFF2-40B4-BE49-F238E27FC236}">
                    <a16:creationId xmlns:a16="http://schemas.microsoft.com/office/drawing/2014/main" id="{433DE60D-0392-D592-1264-D8DA7A26B556}"/>
                  </a:ext>
                </a:extLst>
              </p:cNvPr>
              <p:cNvSpPr/>
              <p:nvPr/>
            </p:nvSpPr>
            <p:spPr>
              <a:xfrm>
                <a:off x="5522889" y="1604999"/>
                <a:ext cx="37736" cy="11344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432" extrusionOk="0">
                    <a:moveTo>
                      <a:pt x="288" y="0"/>
                    </a:moveTo>
                    <a:cubicBezTo>
                      <a:pt x="1" y="0"/>
                      <a:pt x="1" y="431"/>
                      <a:pt x="288" y="431"/>
                    </a:cubicBezTo>
                    <a:lnTo>
                      <a:pt x="1149" y="431"/>
                    </a:lnTo>
                    <a:cubicBezTo>
                      <a:pt x="1436" y="431"/>
                      <a:pt x="1436" y="0"/>
                      <a:pt x="1149" y="0"/>
                    </a:cubicBezTo>
                    <a:close/>
                  </a:path>
                </a:pathLst>
              </a:custGeom>
              <a:solidFill>
                <a:srgbClr val="C9D6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8228;p61">
                <a:extLst>
                  <a:ext uri="{FF2B5EF4-FFF2-40B4-BE49-F238E27FC236}">
                    <a16:creationId xmlns:a16="http://schemas.microsoft.com/office/drawing/2014/main" id="{AB20F23B-F883-EECD-B3DA-2D44B8B5C28C}"/>
                  </a:ext>
                </a:extLst>
              </p:cNvPr>
              <p:cNvSpPr/>
              <p:nvPr/>
            </p:nvSpPr>
            <p:spPr>
              <a:xfrm>
                <a:off x="5445501" y="1582389"/>
                <a:ext cx="34191" cy="33954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293" extrusionOk="0">
                    <a:moveTo>
                      <a:pt x="220" y="0"/>
                    </a:moveTo>
                    <a:cubicBezTo>
                      <a:pt x="96" y="0"/>
                      <a:pt x="0" y="96"/>
                      <a:pt x="0" y="220"/>
                    </a:cubicBezTo>
                    <a:lnTo>
                      <a:pt x="0" y="1081"/>
                    </a:lnTo>
                    <a:cubicBezTo>
                      <a:pt x="0" y="1196"/>
                      <a:pt x="96" y="1292"/>
                      <a:pt x="220" y="1292"/>
                    </a:cubicBezTo>
                    <a:lnTo>
                      <a:pt x="1082" y="1292"/>
                    </a:lnTo>
                    <a:cubicBezTo>
                      <a:pt x="1196" y="1292"/>
                      <a:pt x="1302" y="1196"/>
                      <a:pt x="1302" y="1081"/>
                    </a:cubicBezTo>
                    <a:lnTo>
                      <a:pt x="1302" y="220"/>
                    </a:lnTo>
                    <a:cubicBezTo>
                      <a:pt x="1302" y="96"/>
                      <a:pt x="1196" y="0"/>
                      <a:pt x="1082" y="0"/>
                    </a:cubicBezTo>
                    <a:close/>
                  </a:path>
                </a:pathLst>
              </a:custGeom>
              <a:solidFill>
                <a:srgbClr val="3B40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8229;p61">
                <a:extLst>
                  <a:ext uri="{FF2B5EF4-FFF2-40B4-BE49-F238E27FC236}">
                    <a16:creationId xmlns:a16="http://schemas.microsoft.com/office/drawing/2014/main" id="{875A1C94-DC4B-0CD9-BE84-405F3E83B4E2}"/>
                  </a:ext>
                </a:extLst>
              </p:cNvPr>
              <p:cNvSpPr/>
              <p:nvPr/>
            </p:nvSpPr>
            <p:spPr>
              <a:xfrm>
                <a:off x="5468347" y="1553976"/>
                <a:ext cx="101810" cy="11581"/>
              </a:xfrm>
              <a:custGeom>
                <a:avLst/>
                <a:gdLst/>
                <a:ahLst/>
                <a:cxnLst/>
                <a:rect l="l" t="t" r="r" b="b"/>
                <a:pathLst>
                  <a:path w="3877" h="441" extrusionOk="0">
                    <a:moveTo>
                      <a:pt x="212" y="1"/>
                    </a:moveTo>
                    <a:cubicBezTo>
                      <a:pt x="97" y="1"/>
                      <a:pt x="1" y="106"/>
                      <a:pt x="1" y="221"/>
                    </a:cubicBezTo>
                    <a:cubicBezTo>
                      <a:pt x="1" y="336"/>
                      <a:pt x="97" y="441"/>
                      <a:pt x="212" y="441"/>
                    </a:cubicBezTo>
                    <a:lnTo>
                      <a:pt x="3657" y="441"/>
                    </a:lnTo>
                    <a:cubicBezTo>
                      <a:pt x="3781" y="441"/>
                      <a:pt x="3877" y="345"/>
                      <a:pt x="3877" y="221"/>
                    </a:cubicBezTo>
                    <a:cubicBezTo>
                      <a:pt x="3877" y="106"/>
                      <a:pt x="3781" y="10"/>
                      <a:pt x="3666" y="1"/>
                    </a:cubicBezTo>
                    <a:close/>
                  </a:path>
                </a:pathLst>
              </a:custGeom>
              <a:solidFill>
                <a:srgbClr val="C9D6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8230;p61">
                <a:extLst>
                  <a:ext uri="{FF2B5EF4-FFF2-40B4-BE49-F238E27FC236}">
                    <a16:creationId xmlns:a16="http://schemas.microsoft.com/office/drawing/2014/main" id="{A1D9FF42-39A8-5EB1-A142-D6DE8682A68F}"/>
                  </a:ext>
                </a:extLst>
              </p:cNvPr>
              <p:cNvSpPr/>
              <p:nvPr/>
            </p:nvSpPr>
            <p:spPr>
              <a:xfrm>
                <a:off x="5454036" y="1590924"/>
                <a:ext cx="16859" cy="16859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42" extrusionOk="0">
                    <a:moveTo>
                      <a:pt x="326" y="0"/>
                    </a:moveTo>
                    <a:cubicBezTo>
                      <a:pt x="144" y="0"/>
                      <a:pt x="0" y="144"/>
                      <a:pt x="0" y="326"/>
                    </a:cubicBezTo>
                    <a:cubicBezTo>
                      <a:pt x="0" y="498"/>
                      <a:pt x="144" y="642"/>
                      <a:pt x="326" y="642"/>
                    </a:cubicBezTo>
                    <a:cubicBezTo>
                      <a:pt x="498" y="642"/>
                      <a:pt x="642" y="498"/>
                      <a:pt x="642" y="326"/>
                    </a:cubicBezTo>
                    <a:cubicBezTo>
                      <a:pt x="642" y="144"/>
                      <a:pt x="498" y="0"/>
                      <a:pt x="326" y="0"/>
                    </a:cubicBezTo>
                    <a:close/>
                  </a:path>
                </a:pathLst>
              </a:custGeom>
              <a:solidFill>
                <a:srgbClr val="3B40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46" name="Google Shape;3959;p55">
            <a:extLst>
              <a:ext uri="{FF2B5EF4-FFF2-40B4-BE49-F238E27FC236}">
                <a16:creationId xmlns:a16="http://schemas.microsoft.com/office/drawing/2014/main" id="{91FF9B9C-24A6-EF22-CA73-AF906EB89817}"/>
              </a:ext>
            </a:extLst>
          </p:cNvPr>
          <p:cNvSpPr/>
          <p:nvPr/>
        </p:nvSpPr>
        <p:spPr>
          <a:xfrm flipV="1">
            <a:off x="1966881" y="2548928"/>
            <a:ext cx="251251" cy="65049"/>
          </a:xfrm>
          <a:custGeom>
            <a:avLst/>
            <a:gdLst/>
            <a:ahLst/>
            <a:cxnLst/>
            <a:rect l="l" t="t" r="r" b="b"/>
            <a:pathLst>
              <a:path w="17599" h="1" fill="none" extrusionOk="0">
                <a:moveTo>
                  <a:pt x="17598" y="0"/>
                </a:moveTo>
                <a:lnTo>
                  <a:pt x="1" y="0"/>
                </a:lnTo>
              </a:path>
            </a:pathLst>
          </a:custGeom>
          <a:solidFill>
            <a:srgbClr val="F5A4B7"/>
          </a:solidFill>
          <a:ln w="9525" cap="rnd" cmpd="sng">
            <a:solidFill>
              <a:srgbClr val="F5A4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434;p35">
            <a:extLst>
              <a:ext uri="{FF2B5EF4-FFF2-40B4-BE49-F238E27FC236}">
                <a16:creationId xmlns:a16="http://schemas.microsoft.com/office/drawing/2014/main" id="{87EFEA59-961B-A930-8362-F57BD89A2784}"/>
              </a:ext>
            </a:extLst>
          </p:cNvPr>
          <p:cNvSpPr txBox="1">
            <a:spLocks/>
          </p:cNvSpPr>
          <p:nvPr/>
        </p:nvSpPr>
        <p:spPr>
          <a:xfrm>
            <a:off x="44677" y="896643"/>
            <a:ext cx="2118009" cy="7959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8750" indent="0">
              <a:buFont typeface="Arial" panose="020B0604020202020204" pitchFamily="34" charset="0"/>
              <a:buNone/>
            </a:pPr>
            <a:r>
              <a:rPr lang="en-US" dirty="0"/>
              <a:t>To artificially increase the diversity of the training dataset.</a:t>
            </a:r>
          </a:p>
        </p:txBody>
      </p:sp>
      <p:sp>
        <p:nvSpPr>
          <p:cNvPr id="648" name="Google Shape;434;p35">
            <a:extLst>
              <a:ext uri="{FF2B5EF4-FFF2-40B4-BE49-F238E27FC236}">
                <a16:creationId xmlns:a16="http://schemas.microsoft.com/office/drawing/2014/main" id="{2A1AD368-83C3-22CE-D762-E4BC2493C9A4}"/>
              </a:ext>
            </a:extLst>
          </p:cNvPr>
          <p:cNvSpPr txBox="1">
            <a:spLocks/>
          </p:cNvSpPr>
          <p:nvPr/>
        </p:nvSpPr>
        <p:spPr>
          <a:xfrm>
            <a:off x="54419" y="2133683"/>
            <a:ext cx="2178977" cy="8527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8750" indent="0">
              <a:buFont typeface="Arial" panose="020B0604020202020204" pitchFamily="34" charset="0"/>
              <a:buNone/>
            </a:pPr>
            <a:r>
              <a:rPr lang="en-US" dirty="0"/>
              <a:t>Defines the number of samples processed before the model weights are updated.</a:t>
            </a:r>
          </a:p>
        </p:txBody>
      </p:sp>
      <p:sp>
        <p:nvSpPr>
          <p:cNvPr id="649" name="Google Shape;434;p35">
            <a:extLst>
              <a:ext uri="{FF2B5EF4-FFF2-40B4-BE49-F238E27FC236}">
                <a16:creationId xmlns:a16="http://schemas.microsoft.com/office/drawing/2014/main" id="{112B66D5-2163-9756-E532-F413B4C8F960}"/>
              </a:ext>
            </a:extLst>
          </p:cNvPr>
          <p:cNvSpPr txBox="1">
            <a:spLocks/>
          </p:cNvSpPr>
          <p:nvPr/>
        </p:nvSpPr>
        <p:spPr>
          <a:xfrm>
            <a:off x="145759" y="3479719"/>
            <a:ext cx="1859814" cy="10238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8750" indent="0">
              <a:buFont typeface="Arial" panose="020B0604020202020204" pitchFamily="34" charset="0"/>
              <a:buNone/>
            </a:pPr>
            <a:r>
              <a:rPr lang="en-US" dirty="0"/>
              <a:t>Controls the step size in the weight update during training.</a:t>
            </a:r>
          </a:p>
        </p:txBody>
      </p:sp>
      <p:sp>
        <p:nvSpPr>
          <p:cNvPr id="650" name="Google Shape;434;p35">
            <a:extLst>
              <a:ext uri="{FF2B5EF4-FFF2-40B4-BE49-F238E27FC236}">
                <a16:creationId xmlns:a16="http://schemas.microsoft.com/office/drawing/2014/main" id="{9360229E-99E8-4484-94BF-A607A3F57B3A}"/>
              </a:ext>
            </a:extLst>
          </p:cNvPr>
          <p:cNvSpPr txBox="1">
            <a:spLocks/>
          </p:cNvSpPr>
          <p:nvPr/>
        </p:nvSpPr>
        <p:spPr>
          <a:xfrm>
            <a:off x="7390780" y="830788"/>
            <a:ext cx="1565345" cy="8059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Scaling pixel values to a [0, 1] range</a:t>
            </a:r>
          </a:p>
        </p:txBody>
      </p:sp>
      <p:sp>
        <p:nvSpPr>
          <p:cNvPr id="651" name="Google Shape;434;p35">
            <a:extLst>
              <a:ext uri="{FF2B5EF4-FFF2-40B4-BE49-F238E27FC236}">
                <a16:creationId xmlns:a16="http://schemas.microsoft.com/office/drawing/2014/main" id="{16809611-E00D-7405-609A-258398DEBB2F}"/>
              </a:ext>
            </a:extLst>
          </p:cNvPr>
          <p:cNvSpPr txBox="1">
            <a:spLocks/>
          </p:cNvSpPr>
          <p:nvPr/>
        </p:nvSpPr>
        <p:spPr>
          <a:xfrm>
            <a:off x="7177119" y="2174631"/>
            <a:ext cx="1922269" cy="7422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8750" indent="0">
              <a:buFont typeface="Arial" panose="020B0604020202020204" pitchFamily="34" charset="0"/>
              <a:buNone/>
            </a:pPr>
            <a:r>
              <a:rPr lang="en-US" dirty="0"/>
              <a:t>Prevents overfitting by randomly deactivating neurons during training.</a:t>
            </a:r>
          </a:p>
        </p:txBody>
      </p:sp>
      <p:sp>
        <p:nvSpPr>
          <p:cNvPr id="652" name="Google Shape;434;p35">
            <a:extLst>
              <a:ext uri="{FF2B5EF4-FFF2-40B4-BE49-F238E27FC236}">
                <a16:creationId xmlns:a16="http://schemas.microsoft.com/office/drawing/2014/main" id="{BA093E58-A752-71C0-9A70-AEE64C781DB3}"/>
              </a:ext>
            </a:extLst>
          </p:cNvPr>
          <p:cNvSpPr txBox="1">
            <a:spLocks/>
          </p:cNvSpPr>
          <p:nvPr/>
        </p:nvSpPr>
        <p:spPr>
          <a:xfrm>
            <a:off x="7146781" y="3401773"/>
            <a:ext cx="1922269" cy="7866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8750" indent="0">
              <a:buFont typeface="Arial" panose="020B0604020202020204" pitchFamily="34" charset="0"/>
              <a:buNone/>
            </a:pPr>
            <a:r>
              <a:rPr lang="en-US" dirty="0"/>
              <a:t>Provides an unbiased evaluation of the model during training.</a:t>
            </a:r>
          </a:p>
        </p:txBody>
      </p:sp>
      <p:sp>
        <p:nvSpPr>
          <p:cNvPr id="653" name="Google Shape;3933;p55">
            <a:extLst>
              <a:ext uri="{FF2B5EF4-FFF2-40B4-BE49-F238E27FC236}">
                <a16:creationId xmlns:a16="http://schemas.microsoft.com/office/drawing/2014/main" id="{99755BD1-791F-EC1D-3AE7-76B277F33814}"/>
              </a:ext>
            </a:extLst>
          </p:cNvPr>
          <p:cNvSpPr/>
          <p:nvPr/>
        </p:nvSpPr>
        <p:spPr>
          <a:xfrm>
            <a:off x="3910167" y="2536035"/>
            <a:ext cx="118740" cy="114114"/>
          </a:xfrm>
          <a:custGeom>
            <a:avLst/>
            <a:gdLst/>
            <a:ahLst/>
            <a:cxnLst/>
            <a:rect l="l" t="t" r="r" b="b"/>
            <a:pathLst>
              <a:path w="5565" h="5351" extrusionOk="0">
                <a:moveTo>
                  <a:pt x="2890" y="0"/>
                </a:moveTo>
                <a:cubicBezTo>
                  <a:pt x="1807" y="0"/>
                  <a:pt x="833" y="653"/>
                  <a:pt x="417" y="1653"/>
                </a:cubicBezTo>
                <a:cubicBezTo>
                  <a:pt x="1" y="2652"/>
                  <a:pt x="231" y="3801"/>
                  <a:pt x="997" y="4567"/>
                </a:cubicBezTo>
                <a:cubicBezTo>
                  <a:pt x="1509" y="5080"/>
                  <a:pt x="2193" y="5350"/>
                  <a:pt x="2888" y="5350"/>
                </a:cubicBezTo>
                <a:cubicBezTo>
                  <a:pt x="3233" y="5350"/>
                  <a:pt x="3580" y="5284"/>
                  <a:pt x="3912" y="5147"/>
                </a:cubicBezTo>
                <a:cubicBezTo>
                  <a:pt x="4911" y="4731"/>
                  <a:pt x="5564" y="3757"/>
                  <a:pt x="5564" y="2678"/>
                </a:cubicBezTo>
                <a:cubicBezTo>
                  <a:pt x="5564" y="1200"/>
                  <a:pt x="4364" y="0"/>
                  <a:pt x="2890" y="0"/>
                </a:cubicBezTo>
                <a:close/>
              </a:path>
            </a:pathLst>
          </a:custGeom>
          <a:solidFill>
            <a:srgbClr val="F5A4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rgbClr val="0E2A47"/>
                </a:solidFill>
              </a:rPr>
              <a:t>2</a:t>
            </a:r>
            <a:endParaRPr sz="800" b="1" dirty="0">
              <a:solidFill>
                <a:srgbClr val="0E2A47"/>
              </a:solidFill>
            </a:endParaRPr>
          </a:p>
        </p:txBody>
      </p:sp>
      <p:sp>
        <p:nvSpPr>
          <p:cNvPr id="654" name="Google Shape;3933;p55">
            <a:extLst>
              <a:ext uri="{FF2B5EF4-FFF2-40B4-BE49-F238E27FC236}">
                <a16:creationId xmlns:a16="http://schemas.microsoft.com/office/drawing/2014/main" id="{9FEFFED3-4203-E017-EAE1-E2D412AD2330}"/>
              </a:ext>
            </a:extLst>
          </p:cNvPr>
          <p:cNvSpPr/>
          <p:nvPr/>
        </p:nvSpPr>
        <p:spPr>
          <a:xfrm>
            <a:off x="5267714" y="2496341"/>
            <a:ext cx="118740" cy="114114"/>
          </a:xfrm>
          <a:custGeom>
            <a:avLst/>
            <a:gdLst/>
            <a:ahLst/>
            <a:cxnLst/>
            <a:rect l="l" t="t" r="r" b="b"/>
            <a:pathLst>
              <a:path w="5565" h="5351" extrusionOk="0">
                <a:moveTo>
                  <a:pt x="2890" y="0"/>
                </a:moveTo>
                <a:cubicBezTo>
                  <a:pt x="1807" y="0"/>
                  <a:pt x="833" y="653"/>
                  <a:pt x="417" y="1653"/>
                </a:cubicBezTo>
                <a:cubicBezTo>
                  <a:pt x="1" y="2652"/>
                  <a:pt x="231" y="3801"/>
                  <a:pt x="997" y="4567"/>
                </a:cubicBezTo>
                <a:cubicBezTo>
                  <a:pt x="1509" y="5080"/>
                  <a:pt x="2193" y="5350"/>
                  <a:pt x="2888" y="5350"/>
                </a:cubicBezTo>
                <a:cubicBezTo>
                  <a:pt x="3233" y="5350"/>
                  <a:pt x="3580" y="5284"/>
                  <a:pt x="3912" y="5147"/>
                </a:cubicBezTo>
                <a:cubicBezTo>
                  <a:pt x="4911" y="4731"/>
                  <a:pt x="5564" y="3757"/>
                  <a:pt x="5564" y="2678"/>
                </a:cubicBezTo>
                <a:cubicBezTo>
                  <a:pt x="5564" y="1200"/>
                  <a:pt x="4364" y="0"/>
                  <a:pt x="2890" y="0"/>
                </a:cubicBezTo>
                <a:close/>
              </a:path>
            </a:pathLst>
          </a:custGeom>
          <a:solidFill>
            <a:srgbClr val="C9D6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rgbClr val="0E2A47"/>
                </a:solidFill>
              </a:rPr>
              <a:t>5</a:t>
            </a:r>
            <a:endParaRPr sz="800" b="1" dirty="0">
              <a:solidFill>
                <a:srgbClr val="0E2A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752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9" name="Google Shape;739;p40"/>
          <p:cNvGraphicFramePr/>
          <p:nvPr>
            <p:extLst>
              <p:ext uri="{D42A27DB-BD31-4B8C-83A1-F6EECF244321}">
                <p14:modId xmlns:p14="http://schemas.microsoft.com/office/powerpoint/2010/main" val="933262144"/>
              </p:ext>
            </p:extLst>
          </p:nvPr>
        </p:nvGraphicFramePr>
        <p:xfrm>
          <a:off x="672488" y="723151"/>
          <a:ext cx="7605242" cy="1939567"/>
        </p:xfrm>
        <a:graphic>
          <a:graphicData uri="http://schemas.openxmlformats.org/drawingml/2006/table">
            <a:tbl>
              <a:tblPr>
                <a:noFill/>
                <a:tableStyleId>{3A8DA502-3FD7-403F-AD07-AFC55BBDE02A}</a:tableStyleId>
              </a:tblPr>
              <a:tblGrid>
                <a:gridCol w="5237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1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3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71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45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98652">
                  <a:extLst>
                    <a:ext uri="{9D8B030D-6E8A-4147-A177-3AD203B41FA5}">
                      <a16:colId xmlns:a16="http://schemas.microsoft.com/office/drawing/2014/main" val="1430543861"/>
                    </a:ext>
                  </a:extLst>
                </a:gridCol>
                <a:gridCol w="1054640">
                  <a:extLst>
                    <a:ext uri="{9D8B030D-6E8A-4147-A177-3AD203B41FA5}">
                      <a16:colId xmlns:a16="http://schemas.microsoft.com/office/drawing/2014/main" val="355347208"/>
                    </a:ext>
                  </a:extLst>
                </a:gridCol>
                <a:gridCol w="735431">
                  <a:extLst>
                    <a:ext uri="{9D8B030D-6E8A-4147-A177-3AD203B41FA5}">
                      <a16:colId xmlns:a16="http://schemas.microsoft.com/office/drawing/2014/main" val="446115231"/>
                    </a:ext>
                  </a:extLst>
                </a:gridCol>
                <a:gridCol w="563689">
                  <a:extLst>
                    <a:ext uri="{9D8B030D-6E8A-4147-A177-3AD203B41FA5}">
                      <a16:colId xmlns:a16="http://schemas.microsoft.com/office/drawing/2014/main" val="1426089161"/>
                    </a:ext>
                  </a:extLst>
                </a:gridCol>
                <a:gridCol w="642106">
                  <a:extLst>
                    <a:ext uri="{9D8B030D-6E8A-4147-A177-3AD203B41FA5}">
                      <a16:colId xmlns:a16="http://schemas.microsoft.com/office/drawing/2014/main" val="448632618"/>
                    </a:ext>
                  </a:extLst>
                </a:gridCol>
              </a:tblGrid>
              <a:tr h="232967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Run #</a:t>
                      </a:r>
                      <a:endParaRPr sz="9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Batch Size</a:t>
                      </a:r>
                      <a:endParaRPr sz="9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Epochs</a:t>
                      </a:r>
                      <a:endParaRPr sz="9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Learning Rate</a:t>
                      </a:r>
                      <a:endParaRPr sz="9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Dropout</a:t>
                      </a:r>
                      <a:endParaRPr sz="9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Augmentation</a:t>
                      </a:r>
                      <a:endParaRPr sz="9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Test Accuracy</a:t>
                      </a:r>
                      <a:endParaRPr sz="9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Precision</a:t>
                      </a:r>
                      <a:endParaRPr sz="9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Recall</a:t>
                      </a:r>
                      <a:endParaRPr sz="9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F1 Score</a:t>
                      </a:r>
                      <a:endParaRPr sz="9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997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</a:t>
                      </a:r>
                      <a:endParaRPr sz="10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32</a:t>
                      </a:r>
                      <a:endParaRPr sz="8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70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5e-5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0.3</a:t>
                      </a:r>
                      <a:endParaRPr sz="8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No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0.8318</a:t>
                      </a:r>
                      <a:endParaRPr lang="en-US" sz="800" b="0" i="0" u="none" strike="noStrike" cap="none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0.8175</a:t>
                      </a:r>
                      <a:endParaRPr lang="en-US" sz="800" b="0" i="0" u="none" strike="noStrike" cap="none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0.8803</a:t>
                      </a:r>
                      <a:endParaRPr lang="en-US" sz="800" b="0" i="0" u="none" strike="noStrike" cap="none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0.8477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997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</a:t>
                      </a:r>
                      <a:endParaRPr sz="10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32</a:t>
                      </a:r>
                      <a:endParaRPr sz="8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50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5e-4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3B406B"/>
                          </a:solidFill>
                          <a:effectLst/>
                          <a:uLnTx/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0.3</a:t>
                      </a:r>
                      <a:endParaRPr kumimoji="0" lang="en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B406B"/>
                        </a:solidFill>
                        <a:effectLst/>
                        <a:uLnTx/>
                        <a:uFillTx/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No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0.8682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0.8438</a:t>
                      </a:r>
                      <a:endParaRPr lang="en-US" sz="800" b="0" i="0" u="none" strike="noStrike" cap="none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0.9231</a:t>
                      </a:r>
                      <a:endParaRPr lang="en-US" sz="800" b="0" i="0" u="none" strike="noStrike" cap="none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0.8816</a:t>
                      </a:r>
                      <a:endParaRPr lang="en-US" sz="800" b="0" i="0" u="none" strike="noStrike" cap="none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997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3</a:t>
                      </a:r>
                      <a:endParaRPr sz="10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64</a:t>
                      </a:r>
                      <a:endParaRPr sz="8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150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5e-5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B406B"/>
                          </a:solidFill>
                          <a:effectLst/>
                          <a:uLnTx/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0.5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No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0.8909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0.8550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0.9573</a:t>
                      </a:r>
                      <a:endParaRPr lang="en-US" sz="800" b="0" i="0" u="none" strike="noStrike" cap="none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0.9032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7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4</a:t>
                      </a:r>
                      <a:endParaRPr sz="10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64</a:t>
                      </a:r>
                      <a:endParaRPr sz="8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100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5e-6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B406B"/>
                          </a:solidFill>
                          <a:effectLst/>
                          <a:uLnTx/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0.5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Yes</a:t>
                      </a:r>
                      <a:endParaRPr lang="en-US" sz="800" b="0" i="0" u="none" strike="noStrike" cap="none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0.9091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0.9619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0.8632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0.9099</a:t>
                      </a:r>
                      <a:endParaRPr lang="en-US" sz="800" b="0" i="0" u="none" strike="noStrike" cap="none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97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5</a:t>
                      </a:r>
                      <a:endParaRPr sz="10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64</a:t>
                      </a: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150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5e-6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B406B"/>
                          </a:solidFill>
                          <a:effectLst/>
                          <a:uLnTx/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0.5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Yes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0.9227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0.9808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0.8718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0.9231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7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6</a:t>
                      </a:r>
                      <a:endParaRPr sz="10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8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64</a:t>
                      </a: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150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5e-5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B406B"/>
                          </a:solidFill>
                          <a:effectLst/>
                          <a:uLnTx/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0.5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Yes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0.9364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0.9256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0.9573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0.9412</a:t>
                      </a:r>
                      <a:endParaRPr lang="en-US" sz="8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997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0E2A47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7</a:t>
                      </a:r>
                      <a:endParaRPr sz="1000" b="1" dirty="0">
                        <a:solidFill>
                          <a:srgbClr val="0E2A47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800" b="1" dirty="0">
                          <a:solidFill>
                            <a:srgbClr val="0E2A47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64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E2A47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150</a:t>
                      </a: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E2A47"/>
                          </a:solidFill>
                          <a:latin typeface="Catamaran"/>
                          <a:cs typeface="Catamaran"/>
                          <a:sym typeface="Arial"/>
                        </a:rPr>
                        <a:t>5e-6</a:t>
                      </a:r>
                      <a:endParaRPr lang="en-US" sz="800" b="1" i="0" u="none" strike="noStrike" cap="none" dirty="0">
                        <a:solidFill>
                          <a:srgbClr val="0E2A47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E2A47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0.45</a:t>
                      </a:r>
                      <a:endParaRPr sz="800" b="1" dirty="0">
                        <a:solidFill>
                          <a:srgbClr val="0E2A47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E2A47"/>
                          </a:solidFill>
                          <a:latin typeface="Catamaran"/>
                          <a:cs typeface="Catamaran"/>
                          <a:sym typeface="Arial"/>
                        </a:rPr>
                        <a:t>Yes</a:t>
                      </a:r>
                      <a:endParaRPr lang="en-US" sz="800" b="1" i="0" u="none" strike="noStrike" cap="none" dirty="0">
                        <a:solidFill>
                          <a:srgbClr val="0E2A47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E2A47"/>
                          </a:solidFill>
                          <a:latin typeface="Catamaran"/>
                          <a:cs typeface="Catamaran"/>
                          <a:sym typeface="Arial"/>
                        </a:rPr>
                        <a:t>0.9545</a:t>
                      </a:r>
                      <a:endParaRPr lang="en-US" sz="800" b="1" i="0" u="none" strike="noStrike" cap="none" dirty="0">
                        <a:solidFill>
                          <a:srgbClr val="0E2A47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E2A47"/>
                          </a:solidFill>
                          <a:latin typeface="Catamaran"/>
                          <a:cs typeface="Catamaran"/>
                          <a:sym typeface="Arial"/>
                        </a:rPr>
                        <a:t>0.9652</a:t>
                      </a:r>
                      <a:endParaRPr lang="en-US" sz="800" b="1" i="0" u="none" strike="noStrike" cap="none" dirty="0">
                        <a:solidFill>
                          <a:srgbClr val="0E2A47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E2A47"/>
                          </a:solidFill>
                          <a:latin typeface="Catamaran"/>
                          <a:cs typeface="Catamaran"/>
                          <a:sym typeface="Arial"/>
                        </a:rPr>
                        <a:t>0.9487</a:t>
                      </a:r>
                      <a:endParaRPr lang="en-US" sz="800" b="1" i="0" u="none" strike="noStrike" cap="none" dirty="0">
                        <a:solidFill>
                          <a:srgbClr val="0E2A47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E2A47"/>
                          </a:solidFill>
                          <a:latin typeface="Catamaran"/>
                          <a:cs typeface="Catamaran"/>
                          <a:sym typeface="Arial"/>
                        </a:rPr>
                        <a:t>0.9569</a:t>
                      </a:r>
                      <a:endParaRPr lang="en-US" sz="800" b="1" i="0" u="none" strike="noStrike" cap="none" dirty="0">
                        <a:solidFill>
                          <a:srgbClr val="0E2A47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8253678"/>
                  </a:ext>
                </a:extLst>
              </a:tr>
            </a:tbl>
          </a:graphicData>
        </a:graphic>
      </p:graphicFrame>
      <p:sp>
        <p:nvSpPr>
          <p:cNvPr id="740" name="Google Shape;740;p40"/>
          <p:cNvSpPr txBox="1">
            <a:spLocks noGrp="1"/>
          </p:cNvSpPr>
          <p:nvPr>
            <p:ph type="title"/>
          </p:nvPr>
        </p:nvSpPr>
        <p:spPr>
          <a:xfrm>
            <a:off x="515464" y="7806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– Run Comparision</a:t>
            </a:r>
            <a:endParaRPr dirty="0"/>
          </a:p>
        </p:txBody>
      </p:sp>
      <p:sp>
        <p:nvSpPr>
          <p:cNvPr id="7" name="Google Shape;211;p30">
            <a:extLst>
              <a:ext uri="{FF2B5EF4-FFF2-40B4-BE49-F238E27FC236}">
                <a16:creationId xmlns:a16="http://schemas.microsoft.com/office/drawing/2014/main" id="{34E23712-5318-3669-109E-17CD47846F11}"/>
              </a:ext>
            </a:extLst>
          </p:cNvPr>
          <p:cNvSpPr txBox="1">
            <a:spLocks/>
          </p:cNvSpPr>
          <p:nvPr/>
        </p:nvSpPr>
        <p:spPr>
          <a:xfrm>
            <a:off x="8014927" y="4414533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11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1FDE32-56F1-5022-DD6C-204BE5CA8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229" y="2698047"/>
            <a:ext cx="3472720" cy="22831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24B4CA6-3BA8-DF46-F374-B57CD90A85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59" y="2698047"/>
            <a:ext cx="3419937" cy="2283149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83BD0C4-A0C0-CCD6-7AE9-3F405EFAB0BC}"/>
              </a:ext>
            </a:extLst>
          </p:cNvPr>
          <p:cNvCxnSpPr>
            <a:cxnSpLocks/>
          </p:cNvCxnSpPr>
          <p:nvPr/>
        </p:nvCxnSpPr>
        <p:spPr>
          <a:xfrm>
            <a:off x="4202061" y="3819858"/>
            <a:ext cx="4451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" name="Graphic 4" descr="Badge 1 outline">
            <a:extLst>
              <a:ext uri="{FF2B5EF4-FFF2-40B4-BE49-F238E27FC236}">
                <a16:creationId xmlns:a16="http://schemas.microsoft.com/office/drawing/2014/main" id="{C9E5EC93-8726-A7CE-3A58-14DD1A7E75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76997" y="4366889"/>
            <a:ext cx="348932" cy="348932"/>
          </a:xfrm>
          <a:prstGeom prst="rect">
            <a:avLst/>
          </a:prstGeom>
        </p:spPr>
      </p:pic>
      <p:pic>
        <p:nvPicPr>
          <p:cNvPr id="6" name="Graphic 5" descr="Badge 7 outline">
            <a:extLst>
              <a:ext uri="{FF2B5EF4-FFF2-40B4-BE49-F238E27FC236}">
                <a16:creationId xmlns:a16="http://schemas.microsoft.com/office/drawing/2014/main" id="{B9985B38-C587-AF0E-6CD7-56D3299368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73714" y="4414531"/>
            <a:ext cx="347238" cy="34723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9" name="Google Shape;739;p40"/>
          <p:cNvGraphicFramePr/>
          <p:nvPr>
            <p:extLst>
              <p:ext uri="{D42A27DB-BD31-4B8C-83A1-F6EECF244321}">
                <p14:modId xmlns:p14="http://schemas.microsoft.com/office/powerpoint/2010/main" val="800669842"/>
              </p:ext>
            </p:extLst>
          </p:nvPr>
        </p:nvGraphicFramePr>
        <p:xfrm>
          <a:off x="1310605" y="696189"/>
          <a:ext cx="6547184" cy="2073436"/>
        </p:xfrm>
        <a:graphic>
          <a:graphicData uri="http://schemas.openxmlformats.org/drawingml/2006/table">
            <a:tbl>
              <a:tblPr>
                <a:noFill/>
                <a:tableStyleId>{3A8DA502-3FD7-403F-AD07-AFC55BBDE02A}</a:tableStyleId>
              </a:tblPr>
              <a:tblGrid>
                <a:gridCol w="5001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25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5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72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818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91677">
                  <a:extLst>
                    <a:ext uri="{9D8B030D-6E8A-4147-A177-3AD203B41FA5}">
                      <a16:colId xmlns:a16="http://schemas.microsoft.com/office/drawing/2014/main" val="1430543861"/>
                    </a:ext>
                  </a:extLst>
                </a:gridCol>
                <a:gridCol w="1181776">
                  <a:extLst>
                    <a:ext uri="{9D8B030D-6E8A-4147-A177-3AD203B41FA5}">
                      <a16:colId xmlns:a16="http://schemas.microsoft.com/office/drawing/2014/main" val="355347208"/>
                    </a:ext>
                  </a:extLst>
                </a:gridCol>
              </a:tblGrid>
              <a:tr h="173516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Run #</a:t>
                      </a:r>
                      <a:endParaRPr sz="105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Batch Size</a:t>
                      </a:r>
                      <a:endParaRPr sz="105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Epochs</a:t>
                      </a:r>
                      <a:endParaRPr sz="105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Learning Rate</a:t>
                      </a:r>
                      <a:endParaRPr sz="105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Dropout</a:t>
                      </a:r>
                      <a:endParaRPr sz="105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Augmentation</a:t>
                      </a:r>
                      <a:endParaRPr sz="105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Loss</a:t>
                      </a:r>
                      <a:endParaRPr sz="105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CB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28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</a:t>
                      </a:r>
                      <a:endParaRPr sz="11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32</a:t>
                      </a:r>
                      <a:endParaRPr sz="10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70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5e-5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0.3</a:t>
                      </a:r>
                      <a:endParaRPr sz="10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No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0.4860</a:t>
                      </a:r>
                      <a:endParaRPr lang="en-US" sz="800" b="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8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</a:t>
                      </a:r>
                      <a:endParaRPr sz="11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33</a:t>
                      </a:r>
                      <a:endParaRPr sz="10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50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5e-4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B406B"/>
                          </a:solidFill>
                          <a:effectLst/>
                          <a:uLnTx/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0.3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No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0.6690</a:t>
                      </a:r>
                      <a:endParaRPr lang="en-US" sz="800" b="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28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3</a:t>
                      </a:r>
                      <a:endParaRPr sz="11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64</a:t>
                      </a:r>
                      <a:endParaRPr sz="10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150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5e-5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B406B"/>
                          </a:solidFill>
                          <a:effectLst/>
                          <a:uLnTx/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0.5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No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0.5199</a:t>
                      </a:r>
                      <a:endParaRPr lang="en-US" sz="800" b="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28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4</a:t>
                      </a:r>
                      <a:endParaRPr sz="11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64</a:t>
                      </a:r>
                      <a:endParaRPr sz="10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100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5e-6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B406B"/>
                          </a:solidFill>
                          <a:effectLst/>
                          <a:uLnTx/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0.5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Yes</a:t>
                      </a:r>
                      <a:endParaRPr lang="en-US" sz="1000" b="0" i="0" u="none" strike="noStrike" cap="none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0.3345</a:t>
                      </a:r>
                      <a:endParaRPr lang="en-US" sz="800" b="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28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5</a:t>
                      </a:r>
                      <a:endParaRPr sz="11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64</a:t>
                      </a: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150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5e-6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B406B"/>
                          </a:solidFill>
                          <a:effectLst/>
                          <a:uLnTx/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0.5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Yes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0.2923</a:t>
                      </a:r>
                      <a:endParaRPr lang="en-US" sz="800" b="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028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6</a:t>
                      </a:r>
                      <a:endParaRPr sz="1100" b="1" dirty="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64</a:t>
                      </a: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150</a:t>
                      </a:r>
                    </a:p>
                  </a:txBody>
                  <a:tcPr marL="9525" marR="9525" marT="9525" marB="95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5e-5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B406B"/>
                          </a:solidFill>
                          <a:effectLst/>
                          <a:uLnTx/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0.5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chemeClr val="dk1"/>
                          </a:solidFill>
                          <a:latin typeface="Catamaran"/>
                          <a:cs typeface="Catamaran"/>
                          <a:sym typeface="Arial"/>
                        </a:rPr>
                        <a:t> Yes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0.2504</a:t>
                      </a:r>
                      <a:endParaRPr lang="en-US" sz="800" b="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028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rgbClr val="0E2A47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7</a:t>
                      </a:r>
                      <a:endParaRPr sz="1100" b="1" dirty="0">
                        <a:solidFill>
                          <a:srgbClr val="0E2A47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6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000" b="1" dirty="0">
                          <a:solidFill>
                            <a:srgbClr val="0E2A47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64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E2A47"/>
                          </a:solidFill>
                          <a:latin typeface="Catamaran"/>
                          <a:ea typeface="Aptos" panose="020B0004020202020204" pitchFamily="34" charset="0"/>
                          <a:cs typeface="Catamaran"/>
                          <a:sym typeface="Arial"/>
                        </a:rPr>
                        <a:t>150</a:t>
                      </a: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E2A47"/>
                          </a:solidFill>
                          <a:latin typeface="Catamaran"/>
                          <a:cs typeface="Catamaran"/>
                          <a:sym typeface="Arial"/>
                        </a:rPr>
                        <a:t>5e-6</a:t>
                      </a:r>
                      <a:endParaRPr lang="en-US" sz="1000" b="1" i="0" u="none" strike="noStrike" cap="none" dirty="0">
                        <a:solidFill>
                          <a:srgbClr val="0E2A47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0E2A47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0.45</a:t>
                      </a:r>
                      <a:endParaRPr sz="1000" b="1" dirty="0">
                        <a:solidFill>
                          <a:srgbClr val="0E2A47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E2A47"/>
                          </a:solidFill>
                          <a:latin typeface="Catamaran"/>
                          <a:cs typeface="Catamaran"/>
                          <a:sym typeface="Arial"/>
                        </a:rPr>
                        <a:t>Yes</a:t>
                      </a:r>
                      <a:endParaRPr lang="en-US" sz="1000" b="1" i="0" u="none" strike="noStrike" cap="none" dirty="0">
                        <a:solidFill>
                          <a:srgbClr val="0E2A47"/>
                        </a:solidFill>
                        <a:latin typeface="Catamaran"/>
                        <a:ea typeface="Aptos" panose="020B0004020202020204" pitchFamily="34" charset="0"/>
                        <a:cs typeface="Catamaran"/>
                        <a:sym typeface="Arial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0.1964</a:t>
                      </a:r>
                      <a:endParaRPr lang="en-US" sz="800" b="1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5A4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8253678"/>
                  </a:ext>
                </a:extLst>
              </a:tr>
            </a:tbl>
          </a:graphicData>
        </a:graphic>
      </p:graphicFrame>
      <p:sp>
        <p:nvSpPr>
          <p:cNvPr id="740" name="Google Shape;740;p40"/>
          <p:cNvSpPr txBox="1">
            <a:spLocks noGrp="1"/>
          </p:cNvSpPr>
          <p:nvPr>
            <p:ph type="title"/>
          </p:nvPr>
        </p:nvSpPr>
        <p:spPr>
          <a:xfrm>
            <a:off x="653827" y="8257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– Loss Comparision</a:t>
            </a:r>
            <a:endParaRPr dirty="0"/>
          </a:p>
        </p:txBody>
      </p:sp>
      <p:sp>
        <p:nvSpPr>
          <p:cNvPr id="7" name="Google Shape;211;p30">
            <a:extLst>
              <a:ext uri="{FF2B5EF4-FFF2-40B4-BE49-F238E27FC236}">
                <a16:creationId xmlns:a16="http://schemas.microsoft.com/office/drawing/2014/main" id="{34E23712-5318-3669-109E-17CD47846F11}"/>
              </a:ext>
            </a:extLst>
          </p:cNvPr>
          <p:cNvSpPr txBox="1">
            <a:spLocks/>
          </p:cNvSpPr>
          <p:nvPr/>
        </p:nvSpPr>
        <p:spPr>
          <a:xfrm>
            <a:off x="7986693" y="4331078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12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EF50BAE-8A38-20E4-06CE-C08B5DDFB868}"/>
              </a:ext>
            </a:extLst>
          </p:cNvPr>
          <p:cNvCxnSpPr>
            <a:cxnSpLocks/>
          </p:cNvCxnSpPr>
          <p:nvPr/>
        </p:nvCxnSpPr>
        <p:spPr>
          <a:xfrm>
            <a:off x="4279545" y="3806056"/>
            <a:ext cx="46492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B4D49E86-00C1-DAFC-BDA7-F76BD0EDA3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96" y="2810089"/>
            <a:ext cx="3204486" cy="2168848"/>
          </a:xfrm>
          <a:prstGeom prst="rect">
            <a:avLst/>
          </a:prstGeom>
        </p:spPr>
      </p:pic>
      <p:pic>
        <p:nvPicPr>
          <p:cNvPr id="9" name="Picture 8" descr="A graph of a graph showing the loss of a number of people&#10;&#10;AI-generated content may be incorrect.">
            <a:extLst>
              <a:ext uri="{FF2B5EF4-FFF2-40B4-BE49-F238E27FC236}">
                <a16:creationId xmlns:a16="http://schemas.microsoft.com/office/drawing/2014/main" id="{C004C4A4-CFA1-A151-4243-84A98FB976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660" y="2810089"/>
            <a:ext cx="3266718" cy="2174941"/>
          </a:xfrm>
          <a:prstGeom prst="rect">
            <a:avLst/>
          </a:prstGeom>
        </p:spPr>
      </p:pic>
      <p:pic>
        <p:nvPicPr>
          <p:cNvPr id="10" name="Graphic 9" descr="Badge 1 outline">
            <a:extLst>
              <a:ext uri="{FF2B5EF4-FFF2-40B4-BE49-F238E27FC236}">
                <a16:creationId xmlns:a16="http://schemas.microsoft.com/office/drawing/2014/main" id="{96D4BEC0-ED2E-C02A-04CC-B560066A5E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08160" y="4426527"/>
            <a:ext cx="321879" cy="321879"/>
          </a:xfrm>
          <a:prstGeom prst="rect">
            <a:avLst/>
          </a:prstGeom>
        </p:spPr>
      </p:pic>
      <p:pic>
        <p:nvPicPr>
          <p:cNvPr id="11" name="Graphic 10" descr="Badge 7 outline">
            <a:extLst>
              <a:ext uri="{FF2B5EF4-FFF2-40B4-BE49-F238E27FC236}">
                <a16:creationId xmlns:a16="http://schemas.microsoft.com/office/drawing/2014/main" id="{C63E88E6-4020-9079-3BC0-1D2154E638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085401" y="4423082"/>
            <a:ext cx="320316" cy="32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08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>
          <a:extLst>
            <a:ext uri="{FF2B5EF4-FFF2-40B4-BE49-F238E27FC236}">
              <a16:creationId xmlns:a16="http://schemas.microsoft.com/office/drawing/2014/main" id="{59C7B08F-9887-7CE6-376F-EB05B73730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0">
            <a:extLst>
              <a:ext uri="{FF2B5EF4-FFF2-40B4-BE49-F238E27FC236}">
                <a16:creationId xmlns:a16="http://schemas.microsoft.com/office/drawing/2014/main" id="{9FC9CBBD-0687-BA7A-CA2E-2BF648EF17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4"/>
            <a:ext cx="8090261" cy="9335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- Confusion Matrix &amp; Error Analysis</a:t>
            </a:r>
            <a:endParaRPr dirty="0"/>
          </a:p>
        </p:txBody>
      </p:sp>
      <p:sp>
        <p:nvSpPr>
          <p:cNvPr id="7" name="Google Shape;211;p30">
            <a:extLst>
              <a:ext uri="{FF2B5EF4-FFF2-40B4-BE49-F238E27FC236}">
                <a16:creationId xmlns:a16="http://schemas.microsoft.com/office/drawing/2014/main" id="{03CA7AD8-057B-B6B0-A866-E8B487A73B3E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13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B504F48-0138-3B2E-1A82-061886D70F3A}"/>
              </a:ext>
            </a:extLst>
          </p:cNvPr>
          <p:cNvCxnSpPr>
            <a:cxnSpLocks/>
          </p:cNvCxnSpPr>
          <p:nvPr/>
        </p:nvCxnSpPr>
        <p:spPr>
          <a:xfrm>
            <a:off x="4234254" y="2272028"/>
            <a:ext cx="62048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Picture 1" descr="A blue squares with white text&#10;&#10;AI-generated content may be incorrect.">
            <a:extLst>
              <a:ext uri="{FF2B5EF4-FFF2-40B4-BE49-F238E27FC236}">
                <a16:creationId xmlns:a16="http://schemas.microsoft.com/office/drawing/2014/main" id="{BAFE3E57-C736-8C1C-9D8F-A0681760C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55" y="998637"/>
            <a:ext cx="3392170" cy="2870835"/>
          </a:xfrm>
          <a:prstGeom prst="rect">
            <a:avLst/>
          </a:prstGeom>
        </p:spPr>
      </p:pic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635D8FC7-755C-EA72-080B-24825D0E81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477" y="1058785"/>
            <a:ext cx="3439352" cy="2810688"/>
          </a:xfrm>
          <a:prstGeom prst="rect">
            <a:avLst/>
          </a:prstGeom>
        </p:spPr>
      </p:pic>
      <p:pic>
        <p:nvPicPr>
          <p:cNvPr id="8" name="Graphic 7" descr="Badge 1 outline">
            <a:extLst>
              <a:ext uri="{FF2B5EF4-FFF2-40B4-BE49-F238E27FC236}">
                <a16:creationId xmlns:a16="http://schemas.microsoft.com/office/drawing/2014/main" id="{6D584C3A-5317-3665-E0EA-AE96E2B50C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92533" y="3186227"/>
            <a:ext cx="429576" cy="429576"/>
          </a:xfrm>
          <a:prstGeom prst="rect">
            <a:avLst/>
          </a:prstGeom>
        </p:spPr>
      </p:pic>
      <p:pic>
        <p:nvPicPr>
          <p:cNvPr id="9" name="Graphic 8" descr="Badge 7 outline">
            <a:extLst>
              <a:ext uri="{FF2B5EF4-FFF2-40B4-BE49-F238E27FC236}">
                <a16:creationId xmlns:a16="http://schemas.microsoft.com/office/drawing/2014/main" id="{4E546DE9-BA72-B2FC-BA31-F25A177A27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51241" y="3199937"/>
            <a:ext cx="427491" cy="427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88D5005-799A-7FC9-9283-F5D63085E2DA}"/>
              </a:ext>
            </a:extLst>
          </p:cNvPr>
          <p:cNvSpPr txBox="1"/>
          <p:nvPr/>
        </p:nvSpPr>
        <p:spPr>
          <a:xfrm>
            <a:off x="1522109" y="3959812"/>
            <a:ext cx="594766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914400" eaLnBrk="0" fontAlgn="base" hangingPunct="0">
              <a:buClr>
                <a:srgbClr val="F5A4B7"/>
              </a:buClr>
              <a:buSzPct val="117000"/>
              <a:buFont typeface="Arial" panose="020B0604020202020204" pitchFamily="34" charset="0"/>
              <a:buChar char="•"/>
            </a:pPr>
            <a:r>
              <a:rPr lang="en-US" b="1" dirty="0"/>
              <a:t>From 37 to 10 misclassifications </a:t>
            </a:r>
            <a:r>
              <a:rPr lang="en-US" dirty="0"/>
              <a:t>out of 220 test samples</a:t>
            </a:r>
          </a:p>
          <a:p>
            <a:pPr marL="285750" indent="-285750" defTabSz="914400" eaLnBrk="0" fontAlgn="base" hangingPunct="0">
              <a:buClr>
                <a:srgbClr val="F5A4B7"/>
              </a:buClr>
              <a:buSzPct val="117000"/>
              <a:buFont typeface="Arial" panose="020B0604020202020204" pitchFamily="34" charset="0"/>
              <a:buChar char="•"/>
            </a:pPr>
            <a:r>
              <a:rPr lang="en-US" b="1" dirty="0"/>
              <a:t>FP = 4 &amp; FN = 6</a:t>
            </a:r>
            <a:endParaRPr lang="en-US" dirty="0"/>
          </a:p>
          <a:p>
            <a:pPr marL="285750" indent="-285750" defTabSz="914400" eaLnBrk="0" fontAlgn="base" hangingPunct="0">
              <a:buClr>
                <a:srgbClr val="F5A4B7"/>
              </a:buClr>
              <a:buSzPct val="117000"/>
              <a:buFont typeface="Arial" panose="020B0604020202020204" pitchFamily="34" charset="0"/>
              <a:buChar char="•"/>
            </a:pPr>
            <a:r>
              <a:rPr lang="en-US" b="1" dirty="0"/>
              <a:t>balanced performance </a:t>
            </a:r>
            <a:r>
              <a:rPr lang="en-US" dirty="0"/>
              <a:t>for both classes (not bias toward one label)</a:t>
            </a:r>
          </a:p>
        </p:txBody>
      </p:sp>
    </p:spTree>
    <p:extLst>
      <p:ext uri="{BB962C8B-B14F-4D97-AF65-F5344CB8AC3E}">
        <p14:creationId xmlns:p14="http://schemas.microsoft.com/office/powerpoint/2010/main" val="1761033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</a:t>
            </a:r>
            <a:endParaRPr dirty="0"/>
          </a:p>
        </p:txBody>
      </p:sp>
      <p:sp>
        <p:nvSpPr>
          <p:cNvPr id="704" name="Google Shape;704;p39"/>
          <p:cNvSpPr txBox="1"/>
          <p:nvPr/>
        </p:nvSpPr>
        <p:spPr>
          <a:xfrm flipH="1">
            <a:off x="1004275" y="1912225"/>
            <a:ext cx="17304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IPF Reaserch</a:t>
            </a:r>
            <a:endParaRPr sz="12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705" name="Google Shape;705;p39"/>
          <p:cNvSpPr txBox="1"/>
          <p:nvPr/>
        </p:nvSpPr>
        <p:spPr>
          <a:xfrm flipH="1">
            <a:off x="6411425" y="1912225"/>
            <a:ext cx="17283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Dataset Balancing</a:t>
            </a:r>
            <a:endParaRPr sz="12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cxnSp>
        <p:nvCxnSpPr>
          <p:cNvPr id="706" name="Google Shape;706;p39"/>
          <p:cNvCxnSpPr>
            <a:stCxn id="707" idx="6"/>
            <a:endCxn id="708" idx="2"/>
          </p:cNvCxnSpPr>
          <p:nvPr/>
        </p:nvCxnSpPr>
        <p:spPr>
          <a:xfrm>
            <a:off x="1947153" y="1534875"/>
            <a:ext cx="164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9" name="Google Shape;709;p39"/>
          <p:cNvCxnSpPr>
            <a:stCxn id="708" idx="6"/>
            <a:endCxn id="710" idx="2"/>
          </p:cNvCxnSpPr>
          <p:nvPr/>
        </p:nvCxnSpPr>
        <p:spPr>
          <a:xfrm>
            <a:off x="3749378" y="1534875"/>
            <a:ext cx="164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1" name="Google Shape;711;p39"/>
          <p:cNvCxnSpPr>
            <a:stCxn id="710" idx="6"/>
            <a:endCxn id="712" idx="2"/>
          </p:cNvCxnSpPr>
          <p:nvPr/>
        </p:nvCxnSpPr>
        <p:spPr>
          <a:xfrm>
            <a:off x="5551591" y="1534875"/>
            <a:ext cx="16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3" name="Google Shape;713;p39"/>
          <p:cNvCxnSpPr>
            <a:stCxn id="707" idx="4"/>
            <a:endCxn id="704" idx="0"/>
          </p:cNvCxnSpPr>
          <p:nvPr/>
        </p:nvCxnSpPr>
        <p:spPr>
          <a:xfrm>
            <a:off x="1869453" y="1612575"/>
            <a:ext cx="0" cy="299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4" name="Google Shape;714;p39"/>
          <p:cNvCxnSpPr>
            <a:stCxn id="708" idx="4"/>
            <a:endCxn id="715" idx="0"/>
          </p:cNvCxnSpPr>
          <p:nvPr/>
        </p:nvCxnSpPr>
        <p:spPr>
          <a:xfrm>
            <a:off x="3671678" y="1612575"/>
            <a:ext cx="600" cy="299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6" name="Google Shape;716;p39"/>
          <p:cNvCxnSpPr>
            <a:stCxn id="710" idx="4"/>
            <a:endCxn id="717" idx="0"/>
          </p:cNvCxnSpPr>
          <p:nvPr/>
        </p:nvCxnSpPr>
        <p:spPr>
          <a:xfrm>
            <a:off x="5473891" y="1612575"/>
            <a:ext cx="0" cy="299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8" name="Google Shape;718;p39"/>
          <p:cNvCxnSpPr>
            <a:stCxn id="712" idx="4"/>
            <a:endCxn id="705" idx="0"/>
          </p:cNvCxnSpPr>
          <p:nvPr/>
        </p:nvCxnSpPr>
        <p:spPr>
          <a:xfrm>
            <a:off x="7275574" y="1612575"/>
            <a:ext cx="0" cy="299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19" name="Google Shape;719;p39"/>
          <p:cNvSpPr txBox="1"/>
          <p:nvPr/>
        </p:nvSpPr>
        <p:spPr>
          <a:xfrm flipH="1">
            <a:off x="1005325" y="3142895"/>
            <a:ext cx="1728300" cy="3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Dim </a:t>
            </a:r>
            <a:r>
              <a:rPr lang="he-IL" sz="1200" dirty="0"/>
              <a:t>→</a:t>
            </a:r>
            <a:r>
              <a:rPr lang="en-US"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jpg 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RGB </a:t>
            </a:r>
            <a:r>
              <a:rPr lang="he-IL" sz="1200" dirty="0"/>
              <a:t>→</a:t>
            </a:r>
            <a:r>
              <a:rPr lang="en-US"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Grayscale</a:t>
            </a:r>
            <a:endParaRPr sz="12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715" name="Google Shape;715;p39"/>
          <p:cNvSpPr txBox="1"/>
          <p:nvPr/>
        </p:nvSpPr>
        <p:spPr>
          <a:xfrm flipH="1">
            <a:off x="2808058" y="1912225"/>
            <a:ext cx="17283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Python Adoption</a:t>
            </a:r>
            <a:endParaRPr sz="12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717" name="Google Shape;717;p39"/>
          <p:cNvSpPr txBox="1"/>
          <p:nvPr/>
        </p:nvSpPr>
        <p:spPr>
          <a:xfrm flipH="1">
            <a:off x="4609742" y="1912225"/>
            <a:ext cx="17283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Colab Pro+</a:t>
            </a:r>
            <a:endParaRPr sz="12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720" name="Google Shape;720;p39"/>
          <p:cNvSpPr txBox="1"/>
          <p:nvPr/>
        </p:nvSpPr>
        <p:spPr>
          <a:xfrm flipH="1">
            <a:off x="2807358" y="3202855"/>
            <a:ext cx="1728300" cy="398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Training Model integration</a:t>
            </a:r>
          </a:p>
        </p:txBody>
      </p:sp>
      <p:sp>
        <p:nvSpPr>
          <p:cNvPr id="721" name="Google Shape;721;p39"/>
          <p:cNvSpPr txBox="1"/>
          <p:nvPr/>
        </p:nvSpPr>
        <p:spPr>
          <a:xfrm flipH="1">
            <a:off x="4609392" y="3202854"/>
            <a:ext cx="1728300" cy="465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Hyperparameter Tuning for best results</a:t>
            </a:r>
          </a:p>
        </p:txBody>
      </p:sp>
      <p:cxnSp>
        <p:nvCxnSpPr>
          <p:cNvPr id="723" name="Google Shape;723;p39"/>
          <p:cNvCxnSpPr>
            <a:stCxn id="724" idx="6"/>
            <a:endCxn id="725" idx="2"/>
          </p:cNvCxnSpPr>
          <p:nvPr/>
        </p:nvCxnSpPr>
        <p:spPr>
          <a:xfrm>
            <a:off x="1947175" y="4096505"/>
            <a:ext cx="1647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6" name="Google Shape;726;p39"/>
          <p:cNvCxnSpPr>
            <a:stCxn id="725" idx="6"/>
            <a:endCxn id="727" idx="2"/>
          </p:cNvCxnSpPr>
          <p:nvPr/>
        </p:nvCxnSpPr>
        <p:spPr>
          <a:xfrm>
            <a:off x="3749908" y="4096505"/>
            <a:ext cx="16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2" name="Google Shape;712;p39"/>
          <p:cNvSpPr/>
          <p:nvPr/>
        </p:nvSpPr>
        <p:spPr>
          <a:xfrm>
            <a:off x="7197874" y="1457175"/>
            <a:ext cx="155400" cy="15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39"/>
          <p:cNvSpPr/>
          <p:nvPr/>
        </p:nvSpPr>
        <p:spPr>
          <a:xfrm>
            <a:off x="5396191" y="1457175"/>
            <a:ext cx="155400" cy="15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39"/>
          <p:cNvSpPr/>
          <p:nvPr/>
        </p:nvSpPr>
        <p:spPr>
          <a:xfrm>
            <a:off x="5396191" y="4018805"/>
            <a:ext cx="155400" cy="15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39"/>
          <p:cNvSpPr/>
          <p:nvPr/>
        </p:nvSpPr>
        <p:spPr>
          <a:xfrm>
            <a:off x="3594508" y="4018805"/>
            <a:ext cx="155400" cy="15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39"/>
          <p:cNvSpPr/>
          <p:nvPr/>
        </p:nvSpPr>
        <p:spPr>
          <a:xfrm>
            <a:off x="1791775" y="4018805"/>
            <a:ext cx="155400" cy="15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0" name="Google Shape;730;p39"/>
          <p:cNvCxnSpPr>
            <a:cxnSpLocks/>
            <a:stCxn id="724" idx="0"/>
          </p:cNvCxnSpPr>
          <p:nvPr/>
        </p:nvCxnSpPr>
        <p:spPr>
          <a:xfrm flipV="1">
            <a:off x="1869475" y="3720875"/>
            <a:ext cx="0" cy="29793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31" name="Google Shape;731;p39"/>
          <p:cNvCxnSpPr>
            <a:cxnSpLocks/>
            <a:stCxn id="712" idx="6"/>
            <a:endCxn id="724" idx="2"/>
          </p:cNvCxnSpPr>
          <p:nvPr/>
        </p:nvCxnSpPr>
        <p:spPr>
          <a:xfrm flipH="1">
            <a:off x="1791874" y="1534875"/>
            <a:ext cx="5561400" cy="2561700"/>
          </a:xfrm>
          <a:prstGeom prst="bentConnector5">
            <a:avLst>
              <a:gd name="adj1" fmla="val -17024"/>
              <a:gd name="adj2" fmla="val 49999"/>
              <a:gd name="adj3" fmla="val 11701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2" name="Google Shape;732;p39"/>
          <p:cNvCxnSpPr>
            <a:cxnSpLocks/>
            <a:stCxn id="725" idx="0"/>
          </p:cNvCxnSpPr>
          <p:nvPr/>
        </p:nvCxnSpPr>
        <p:spPr>
          <a:xfrm flipV="1">
            <a:off x="3672208" y="3720875"/>
            <a:ext cx="0" cy="29793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33" name="Google Shape;733;p39"/>
          <p:cNvCxnSpPr>
            <a:cxnSpLocks/>
            <a:stCxn id="727" idx="0"/>
          </p:cNvCxnSpPr>
          <p:nvPr/>
        </p:nvCxnSpPr>
        <p:spPr>
          <a:xfrm flipV="1">
            <a:off x="5473891" y="3746103"/>
            <a:ext cx="0" cy="27270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08" name="Google Shape;708;p39"/>
          <p:cNvSpPr/>
          <p:nvPr/>
        </p:nvSpPr>
        <p:spPr>
          <a:xfrm>
            <a:off x="3593978" y="1457175"/>
            <a:ext cx="155400" cy="15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39"/>
          <p:cNvSpPr/>
          <p:nvPr/>
        </p:nvSpPr>
        <p:spPr>
          <a:xfrm>
            <a:off x="1791753" y="1457175"/>
            <a:ext cx="155400" cy="15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11;p30">
            <a:extLst>
              <a:ext uri="{FF2B5EF4-FFF2-40B4-BE49-F238E27FC236}">
                <a16:creationId xmlns:a16="http://schemas.microsoft.com/office/drawing/2014/main" id="{8552333E-1575-8395-C0FB-9AB1B46CC743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14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 &amp; Challenges</a:t>
            </a:r>
            <a:endParaRPr dirty="0"/>
          </a:p>
        </p:txBody>
      </p:sp>
      <p:sp>
        <p:nvSpPr>
          <p:cNvPr id="746" name="Google Shape;746;p41"/>
          <p:cNvSpPr/>
          <p:nvPr/>
        </p:nvSpPr>
        <p:spPr>
          <a:xfrm>
            <a:off x="967740" y="1180225"/>
            <a:ext cx="367284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Data Quality Issues and Dataset size</a:t>
            </a:r>
            <a:endParaRPr b="1" dirty="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47" name="Google Shape;747;p41"/>
          <p:cNvSpPr/>
          <p:nvPr/>
        </p:nvSpPr>
        <p:spPr>
          <a:xfrm>
            <a:off x="1052550" y="1638713"/>
            <a:ext cx="3342900" cy="76704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349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Open Sans"/>
              <a:buChar char="●"/>
            </a:pPr>
            <a:r>
              <a:rPr lang="en-US" sz="1000" b="1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Small dataset size requires extensive data augmentation</a:t>
            </a:r>
          </a:p>
          <a:p>
            <a:pPr marL="285750" lvl="0" indent="-2349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Open Sans"/>
              <a:buChar char="●"/>
            </a:pPr>
            <a:r>
              <a:rPr lang="en-US" sz="1000" b="1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Class imbalance can lead to biased models</a:t>
            </a:r>
            <a:endParaRPr sz="10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748" name="Google Shape;748;p41"/>
          <p:cNvSpPr/>
          <p:nvPr/>
        </p:nvSpPr>
        <p:spPr>
          <a:xfrm>
            <a:off x="4640580" y="1180225"/>
            <a:ext cx="3740168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Hardware Limitations (Colab Memory)</a:t>
            </a:r>
            <a:endParaRPr b="1" dirty="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49" name="Google Shape;749;p41"/>
          <p:cNvSpPr/>
          <p:nvPr/>
        </p:nvSpPr>
        <p:spPr>
          <a:xfrm>
            <a:off x="4748512" y="1638713"/>
            <a:ext cx="3342900" cy="76704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349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Open Sans"/>
              <a:buChar char="●"/>
            </a:pPr>
            <a:r>
              <a:rPr lang="en-US" sz="1000" b="1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High memory usage during training</a:t>
            </a:r>
          </a:p>
          <a:p>
            <a:pPr marL="285750" lvl="0" indent="-2349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Open Sans"/>
              <a:buChar char="●"/>
            </a:pPr>
            <a:r>
              <a:rPr lang="en-US" sz="1000" b="1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Considered premium Colab subscription for extended sessions</a:t>
            </a:r>
            <a:endParaRPr sz="10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750" name="Google Shape;750;p41"/>
          <p:cNvSpPr/>
          <p:nvPr/>
        </p:nvSpPr>
        <p:spPr>
          <a:xfrm>
            <a:off x="983970" y="3069945"/>
            <a:ext cx="334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Model Selection</a:t>
            </a:r>
          </a:p>
        </p:txBody>
      </p:sp>
      <p:sp>
        <p:nvSpPr>
          <p:cNvPr id="751" name="Google Shape;751;p41"/>
          <p:cNvSpPr/>
          <p:nvPr/>
        </p:nvSpPr>
        <p:spPr>
          <a:xfrm>
            <a:off x="1052550" y="3354796"/>
            <a:ext cx="3342900" cy="134367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349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Open Sans"/>
              <a:buChar char="●"/>
            </a:pPr>
            <a:r>
              <a:rPr lang="en-US" sz="1000" b="1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Started with DenseNet121, a deep CNN known for efficient feature reuse and strong gradient flow, which Is better suited for large, diverse datasets and required more computational resources</a:t>
            </a:r>
          </a:p>
          <a:p>
            <a:pPr marL="285750" lvl="0" indent="-2349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Open Sans"/>
              <a:buChar char="●"/>
            </a:pPr>
            <a:r>
              <a:rPr lang="en-US" sz="1000" b="1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Switched to a custom CNN for faster training and better performance on smaller, grayscale medical datasets, focused on reducing overfitting with dropout layers and data augmentation</a:t>
            </a:r>
            <a:endParaRPr lang="en-US" sz="10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349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Open Sans"/>
              <a:buChar char="●"/>
            </a:pPr>
            <a:endParaRPr sz="10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752" name="Google Shape;752;p41"/>
          <p:cNvSpPr/>
          <p:nvPr/>
        </p:nvSpPr>
        <p:spPr>
          <a:xfrm>
            <a:off x="4679932" y="3069945"/>
            <a:ext cx="334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Balancing Precision and Recall</a:t>
            </a:r>
            <a:endParaRPr b="1" dirty="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53" name="Google Shape;753;p41"/>
          <p:cNvSpPr/>
          <p:nvPr/>
        </p:nvSpPr>
        <p:spPr>
          <a:xfrm>
            <a:off x="4748506" y="3354795"/>
            <a:ext cx="3342900" cy="78286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349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Open Sans"/>
              <a:buChar char="●"/>
            </a:pPr>
            <a:r>
              <a:rPr lang="en-US" sz="1000" b="1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Tuning learning rate, batch size, dropout rate and epochs</a:t>
            </a:r>
          </a:p>
          <a:p>
            <a:pPr marL="285750" lvl="0" indent="-2349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Open Sans"/>
              <a:buChar char="●"/>
            </a:pPr>
            <a:r>
              <a:rPr lang="en-US" sz="1000" b="1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Regularly checked the confusion matrix for imbalance</a:t>
            </a:r>
          </a:p>
        </p:txBody>
      </p:sp>
      <p:cxnSp>
        <p:nvCxnSpPr>
          <p:cNvPr id="754" name="Google Shape;754;p41"/>
          <p:cNvCxnSpPr>
            <a:cxnSpLocks/>
            <a:stCxn id="747" idx="3"/>
            <a:endCxn id="749" idx="1"/>
          </p:cNvCxnSpPr>
          <p:nvPr/>
        </p:nvCxnSpPr>
        <p:spPr>
          <a:xfrm>
            <a:off x="4395450" y="2022236"/>
            <a:ext cx="3530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55" name="Google Shape;755;p41"/>
          <p:cNvCxnSpPr>
            <a:cxnSpLocks/>
            <a:stCxn id="749" idx="3"/>
            <a:endCxn id="751" idx="1"/>
          </p:cNvCxnSpPr>
          <p:nvPr/>
        </p:nvCxnSpPr>
        <p:spPr>
          <a:xfrm flipH="1">
            <a:off x="1052550" y="2022236"/>
            <a:ext cx="7038862" cy="2004396"/>
          </a:xfrm>
          <a:prstGeom prst="bentConnector5">
            <a:avLst>
              <a:gd name="adj1" fmla="val -3248"/>
              <a:gd name="adj2" fmla="val 42808"/>
              <a:gd name="adj3" fmla="val 10324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56" name="Google Shape;756;p41"/>
          <p:cNvCxnSpPr>
            <a:cxnSpLocks/>
            <a:endCxn id="753" idx="1"/>
          </p:cNvCxnSpPr>
          <p:nvPr/>
        </p:nvCxnSpPr>
        <p:spPr>
          <a:xfrm>
            <a:off x="4395444" y="3746228"/>
            <a:ext cx="3530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" name="Google Shape;211;p30">
            <a:extLst>
              <a:ext uri="{FF2B5EF4-FFF2-40B4-BE49-F238E27FC236}">
                <a16:creationId xmlns:a16="http://schemas.microsoft.com/office/drawing/2014/main" id="{1AB057AB-16EF-B524-D52F-4022ACEB7D64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15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42"/>
          <p:cNvSpPr txBox="1">
            <a:spLocks noGrp="1"/>
          </p:cNvSpPr>
          <p:nvPr>
            <p:ph type="title"/>
          </p:nvPr>
        </p:nvSpPr>
        <p:spPr>
          <a:xfrm>
            <a:off x="3257170" y="1999050"/>
            <a:ext cx="26296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0000"/>
                </a:solidFill>
              </a:rPr>
              <a:t>Insert Video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2" name="Google Shape;211;p30">
            <a:extLst>
              <a:ext uri="{FF2B5EF4-FFF2-40B4-BE49-F238E27FC236}">
                <a16:creationId xmlns:a16="http://schemas.microsoft.com/office/drawing/2014/main" id="{96D8B7CA-A277-2641-CFA9-41633AE2E47E}"/>
              </a:ext>
            </a:extLst>
          </p:cNvPr>
          <p:cNvSpPr txBox="1">
            <a:spLocks/>
          </p:cNvSpPr>
          <p:nvPr/>
        </p:nvSpPr>
        <p:spPr>
          <a:xfrm>
            <a:off x="8228096" y="4576829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16</a:t>
            </a:r>
          </a:p>
        </p:txBody>
      </p:sp>
      <p:pic>
        <p:nvPicPr>
          <p:cNvPr id="3" name="2025-05-21 19-54-46">
            <a:hlinkClick r:id="" action="ppaction://media"/>
            <a:extLst>
              <a:ext uri="{FF2B5EF4-FFF2-40B4-BE49-F238E27FC236}">
                <a16:creationId xmlns:a16="http://schemas.microsoft.com/office/drawing/2014/main" id="{405B9F9B-0930-CB88-0819-CB312C719F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6647" y="223335"/>
            <a:ext cx="8626642" cy="41200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46"/>
          <p:cNvSpPr txBox="1">
            <a:spLocks noGrp="1"/>
          </p:cNvSpPr>
          <p:nvPr>
            <p:ph type="subTitle" idx="1"/>
          </p:nvPr>
        </p:nvSpPr>
        <p:spPr>
          <a:xfrm>
            <a:off x="904075" y="1563925"/>
            <a:ext cx="2857200" cy="10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Do you have any questions?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7585F8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Asaf.Schneiderman@e.braude.ac.il</a:t>
            </a:r>
            <a:endParaRPr lang="en-US" b="1" dirty="0">
              <a:solidFill>
                <a:srgbClr val="7585F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7585F8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Alex.Baboshin@e.braude.ac.il</a:t>
            </a:r>
            <a:endParaRPr lang="en-US" b="1" dirty="0">
              <a:solidFill>
                <a:srgbClr val="7585F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20" name="Google Shape;820;p46"/>
          <p:cNvSpPr txBox="1">
            <a:spLocks noGrp="1"/>
          </p:cNvSpPr>
          <p:nvPr>
            <p:ph type="ctrTitle"/>
          </p:nvPr>
        </p:nvSpPr>
        <p:spPr>
          <a:xfrm>
            <a:off x="904063" y="831063"/>
            <a:ext cx="2857200" cy="8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B406B"/>
                </a:solidFill>
              </a:rPr>
              <a:t>Thanks!</a:t>
            </a:r>
          </a:p>
        </p:txBody>
      </p:sp>
      <p:pic>
        <p:nvPicPr>
          <p:cNvPr id="7" name="Picture 6" descr="A black cat in a circle&#10;&#10;AI-generated content may be incorrect.">
            <a:hlinkClick r:id="rId5"/>
            <a:extLst>
              <a:ext uri="{FF2B5EF4-FFF2-40B4-BE49-F238E27FC236}">
                <a16:creationId xmlns:a16="http://schemas.microsoft.com/office/drawing/2014/main" id="{1E325E73-A14C-00E3-E2A1-D5B027B47012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3B406B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49232" y="2755980"/>
            <a:ext cx="648369" cy="648369"/>
          </a:xfrm>
          <a:prstGeom prst="rect">
            <a:avLst/>
          </a:prstGeom>
        </p:spPr>
      </p:pic>
      <p:sp>
        <p:nvSpPr>
          <p:cNvPr id="8" name="Google Shape;211;p30">
            <a:extLst>
              <a:ext uri="{FF2B5EF4-FFF2-40B4-BE49-F238E27FC236}">
                <a16:creationId xmlns:a16="http://schemas.microsoft.com/office/drawing/2014/main" id="{0B9DA090-C5CD-C1F6-C629-BEC4FB0F2D13}"/>
              </a:ext>
            </a:extLst>
          </p:cNvPr>
          <p:cNvSpPr txBox="1">
            <a:spLocks/>
          </p:cNvSpPr>
          <p:nvPr/>
        </p:nvSpPr>
        <p:spPr>
          <a:xfrm>
            <a:off x="7721060" y="4222161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17</a:t>
            </a:r>
          </a:p>
        </p:txBody>
      </p:sp>
      <p:grpSp>
        <p:nvGrpSpPr>
          <p:cNvPr id="459" name="Google Shape;843;p46">
            <a:extLst>
              <a:ext uri="{FF2B5EF4-FFF2-40B4-BE49-F238E27FC236}">
                <a16:creationId xmlns:a16="http://schemas.microsoft.com/office/drawing/2014/main" id="{16D92330-87F0-DD6A-0962-39265E53955D}"/>
              </a:ext>
            </a:extLst>
          </p:cNvPr>
          <p:cNvGrpSpPr/>
          <p:nvPr/>
        </p:nvGrpSpPr>
        <p:grpSpPr>
          <a:xfrm>
            <a:off x="4334244" y="1139190"/>
            <a:ext cx="3965470" cy="2865120"/>
            <a:chOff x="4596554" y="1103707"/>
            <a:chExt cx="3806696" cy="2750402"/>
          </a:xfrm>
        </p:grpSpPr>
        <p:sp>
          <p:nvSpPr>
            <p:cNvPr id="460" name="Google Shape;844;p46">
              <a:extLst>
                <a:ext uri="{FF2B5EF4-FFF2-40B4-BE49-F238E27FC236}">
                  <a16:creationId xmlns:a16="http://schemas.microsoft.com/office/drawing/2014/main" id="{A893733E-31F8-911F-0F13-EAA9F1C408DE}"/>
                </a:ext>
              </a:extLst>
            </p:cNvPr>
            <p:cNvSpPr/>
            <p:nvPr/>
          </p:nvSpPr>
          <p:spPr>
            <a:xfrm>
              <a:off x="4596554" y="2244065"/>
              <a:ext cx="991930" cy="1143610"/>
            </a:xfrm>
            <a:custGeom>
              <a:avLst/>
              <a:gdLst/>
              <a:ahLst/>
              <a:cxnLst/>
              <a:rect l="l" t="t" r="r" b="b"/>
              <a:pathLst>
                <a:path w="15584" h="17967" extrusionOk="0">
                  <a:moveTo>
                    <a:pt x="1746" y="0"/>
                  </a:moveTo>
                  <a:cubicBezTo>
                    <a:pt x="1626" y="0"/>
                    <a:pt x="1499" y="16"/>
                    <a:pt x="1363" y="51"/>
                  </a:cubicBezTo>
                  <a:cubicBezTo>
                    <a:pt x="517" y="266"/>
                    <a:pt x="345" y="1898"/>
                    <a:pt x="3181" y="3189"/>
                  </a:cubicBezTo>
                  <a:cubicBezTo>
                    <a:pt x="3229" y="3392"/>
                    <a:pt x="3312" y="3722"/>
                    <a:pt x="3443" y="4154"/>
                  </a:cubicBezTo>
                  <a:cubicBezTo>
                    <a:pt x="2860" y="3632"/>
                    <a:pt x="1978" y="2974"/>
                    <a:pt x="1248" y="2974"/>
                  </a:cubicBezTo>
                  <a:cubicBezTo>
                    <a:pt x="880" y="2974"/>
                    <a:pt x="550" y="3141"/>
                    <a:pt x="317" y="3578"/>
                  </a:cubicBezTo>
                  <a:cubicBezTo>
                    <a:pt x="0" y="4172"/>
                    <a:pt x="545" y="5204"/>
                    <a:pt x="2103" y="5204"/>
                  </a:cubicBezTo>
                  <a:cubicBezTo>
                    <a:pt x="2548" y="5204"/>
                    <a:pt x="3076" y="5120"/>
                    <a:pt x="3690" y="4917"/>
                  </a:cubicBezTo>
                  <a:cubicBezTo>
                    <a:pt x="3877" y="5455"/>
                    <a:pt x="4119" y="6082"/>
                    <a:pt x="4429" y="6771"/>
                  </a:cubicBezTo>
                  <a:cubicBezTo>
                    <a:pt x="3845" y="6249"/>
                    <a:pt x="2962" y="5590"/>
                    <a:pt x="2232" y="5590"/>
                  </a:cubicBezTo>
                  <a:cubicBezTo>
                    <a:pt x="1863" y="5590"/>
                    <a:pt x="1533" y="5758"/>
                    <a:pt x="1300" y="6196"/>
                  </a:cubicBezTo>
                  <a:cubicBezTo>
                    <a:pt x="985" y="6790"/>
                    <a:pt x="1528" y="7822"/>
                    <a:pt x="3086" y="7822"/>
                  </a:cubicBezTo>
                  <a:cubicBezTo>
                    <a:pt x="3555" y="7822"/>
                    <a:pt x="4115" y="7729"/>
                    <a:pt x="4772" y="7502"/>
                  </a:cubicBezTo>
                  <a:cubicBezTo>
                    <a:pt x="5013" y="7992"/>
                    <a:pt x="5286" y="8505"/>
                    <a:pt x="5594" y="9035"/>
                  </a:cubicBezTo>
                  <a:cubicBezTo>
                    <a:pt x="5029" y="8569"/>
                    <a:pt x="4292" y="8086"/>
                    <a:pt x="3666" y="8086"/>
                  </a:cubicBezTo>
                  <a:cubicBezTo>
                    <a:pt x="3298" y="8086"/>
                    <a:pt x="2968" y="8254"/>
                    <a:pt x="2735" y="8692"/>
                  </a:cubicBezTo>
                  <a:cubicBezTo>
                    <a:pt x="2419" y="9285"/>
                    <a:pt x="2963" y="10316"/>
                    <a:pt x="4522" y="10316"/>
                  </a:cubicBezTo>
                  <a:cubicBezTo>
                    <a:pt x="4987" y="10316"/>
                    <a:pt x="5541" y="10224"/>
                    <a:pt x="6191" y="10002"/>
                  </a:cubicBezTo>
                  <a:cubicBezTo>
                    <a:pt x="6505" y="10486"/>
                    <a:pt x="6852" y="10979"/>
                    <a:pt x="7228" y="11474"/>
                  </a:cubicBezTo>
                  <a:cubicBezTo>
                    <a:pt x="6692" y="11187"/>
                    <a:pt x="6032" y="10912"/>
                    <a:pt x="5481" y="10912"/>
                  </a:cubicBezTo>
                  <a:cubicBezTo>
                    <a:pt x="4986" y="10912"/>
                    <a:pt x="4577" y="11134"/>
                    <a:pt x="4423" y="11770"/>
                  </a:cubicBezTo>
                  <a:cubicBezTo>
                    <a:pt x="4284" y="12333"/>
                    <a:pt x="4796" y="13071"/>
                    <a:pt x="5844" y="13071"/>
                  </a:cubicBezTo>
                  <a:cubicBezTo>
                    <a:pt x="6394" y="13071"/>
                    <a:pt x="7090" y="12869"/>
                    <a:pt x="7917" y="12332"/>
                  </a:cubicBezTo>
                  <a:cubicBezTo>
                    <a:pt x="8326" y="12817"/>
                    <a:pt x="8769" y="13304"/>
                    <a:pt x="9247" y="13781"/>
                  </a:cubicBezTo>
                  <a:cubicBezTo>
                    <a:pt x="8781" y="13596"/>
                    <a:pt x="8247" y="13437"/>
                    <a:pt x="7783" y="13437"/>
                  </a:cubicBezTo>
                  <a:cubicBezTo>
                    <a:pt x="7206" y="13437"/>
                    <a:pt x="6738" y="13682"/>
                    <a:pt x="6643" y="14425"/>
                  </a:cubicBezTo>
                  <a:cubicBezTo>
                    <a:pt x="6575" y="14966"/>
                    <a:pt x="7069" y="15598"/>
                    <a:pt x="7961" y="15598"/>
                  </a:cubicBezTo>
                  <a:cubicBezTo>
                    <a:pt x="8535" y="15598"/>
                    <a:pt x="9274" y="15336"/>
                    <a:pt x="10134" y="14618"/>
                  </a:cubicBezTo>
                  <a:cubicBezTo>
                    <a:pt x="10587" y="15026"/>
                    <a:pt x="11069" y="15425"/>
                    <a:pt x="11580" y="15813"/>
                  </a:cubicBezTo>
                  <a:cubicBezTo>
                    <a:pt x="11250" y="15736"/>
                    <a:pt x="10895" y="15680"/>
                    <a:pt x="10565" y="15680"/>
                  </a:cubicBezTo>
                  <a:cubicBezTo>
                    <a:pt x="9839" y="15680"/>
                    <a:pt x="9229" y="15952"/>
                    <a:pt x="9247" y="16869"/>
                  </a:cubicBezTo>
                  <a:cubicBezTo>
                    <a:pt x="9258" y="17370"/>
                    <a:pt x="9723" y="17880"/>
                    <a:pt x="10448" y="17880"/>
                  </a:cubicBezTo>
                  <a:cubicBezTo>
                    <a:pt x="11041" y="17880"/>
                    <a:pt x="11809" y="17539"/>
                    <a:pt x="12644" y="16572"/>
                  </a:cubicBezTo>
                  <a:cubicBezTo>
                    <a:pt x="13375" y="17063"/>
                    <a:pt x="14157" y="17532"/>
                    <a:pt x="15000" y="17967"/>
                  </a:cubicBezTo>
                  <a:lnTo>
                    <a:pt x="15315" y="17358"/>
                  </a:lnTo>
                  <a:cubicBezTo>
                    <a:pt x="14966" y="17176"/>
                    <a:pt x="14627" y="16989"/>
                    <a:pt x="14297" y="16797"/>
                  </a:cubicBezTo>
                  <a:cubicBezTo>
                    <a:pt x="15584" y="14450"/>
                    <a:pt x="14583" y="13211"/>
                    <a:pt x="13761" y="13211"/>
                  </a:cubicBezTo>
                  <a:cubicBezTo>
                    <a:pt x="13679" y="13211"/>
                    <a:pt x="13599" y="13223"/>
                    <a:pt x="13523" y="13248"/>
                  </a:cubicBezTo>
                  <a:cubicBezTo>
                    <a:pt x="12100" y="13715"/>
                    <a:pt x="12960" y="15404"/>
                    <a:pt x="13607" y="16381"/>
                  </a:cubicBezTo>
                  <a:cubicBezTo>
                    <a:pt x="12822" y="15888"/>
                    <a:pt x="12099" y="15363"/>
                    <a:pt x="11431" y="14823"/>
                  </a:cubicBezTo>
                  <a:cubicBezTo>
                    <a:pt x="13500" y="12861"/>
                    <a:pt x="12528" y="11359"/>
                    <a:pt x="11629" y="11359"/>
                  </a:cubicBezTo>
                  <a:cubicBezTo>
                    <a:pt x="11623" y="11359"/>
                    <a:pt x="11618" y="11359"/>
                    <a:pt x="11612" y="11359"/>
                  </a:cubicBezTo>
                  <a:cubicBezTo>
                    <a:pt x="10035" y="11393"/>
                    <a:pt x="10460" y="13250"/>
                    <a:pt x="10841" y="14327"/>
                  </a:cubicBezTo>
                  <a:cubicBezTo>
                    <a:pt x="10318" y="13870"/>
                    <a:pt x="9830" y="13404"/>
                    <a:pt x="9380" y="12932"/>
                  </a:cubicBezTo>
                  <a:cubicBezTo>
                    <a:pt x="11357" y="10925"/>
                    <a:pt x="10384" y="9457"/>
                    <a:pt x="9494" y="9457"/>
                  </a:cubicBezTo>
                  <a:cubicBezTo>
                    <a:pt x="9480" y="9457"/>
                    <a:pt x="9466" y="9458"/>
                    <a:pt x="9453" y="9458"/>
                  </a:cubicBezTo>
                  <a:cubicBezTo>
                    <a:pt x="8030" y="9531"/>
                    <a:pt x="8291" y="11060"/>
                    <a:pt x="8658" y="12142"/>
                  </a:cubicBezTo>
                  <a:cubicBezTo>
                    <a:pt x="8138" y="11541"/>
                    <a:pt x="7670" y="10939"/>
                    <a:pt x="7250" y="10344"/>
                  </a:cubicBezTo>
                  <a:cubicBezTo>
                    <a:pt x="9603" y="8756"/>
                    <a:pt x="8829" y="7158"/>
                    <a:pt x="7914" y="7041"/>
                  </a:cubicBezTo>
                  <a:cubicBezTo>
                    <a:pt x="7832" y="7031"/>
                    <a:pt x="7754" y="7026"/>
                    <a:pt x="7681" y="7026"/>
                  </a:cubicBezTo>
                  <a:cubicBezTo>
                    <a:pt x="6495" y="7026"/>
                    <a:pt x="6468" y="8373"/>
                    <a:pt x="6622" y="9408"/>
                  </a:cubicBezTo>
                  <a:cubicBezTo>
                    <a:pt x="6311" y="8918"/>
                    <a:pt x="6034" y="8439"/>
                    <a:pt x="5786" y="7976"/>
                  </a:cubicBezTo>
                  <a:cubicBezTo>
                    <a:pt x="8188" y="6368"/>
                    <a:pt x="7404" y="4751"/>
                    <a:pt x="6487" y="4635"/>
                  </a:cubicBezTo>
                  <a:cubicBezTo>
                    <a:pt x="6407" y="4625"/>
                    <a:pt x="6331" y="4620"/>
                    <a:pt x="6259" y="4620"/>
                  </a:cubicBezTo>
                  <a:cubicBezTo>
                    <a:pt x="5166" y="4620"/>
                    <a:pt x="5056" y="5753"/>
                    <a:pt x="5168" y="6740"/>
                  </a:cubicBezTo>
                  <a:cubicBezTo>
                    <a:pt x="4849" y="6054"/>
                    <a:pt x="4600" y="5425"/>
                    <a:pt x="4404" y="4883"/>
                  </a:cubicBezTo>
                  <a:cubicBezTo>
                    <a:pt x="6750" y="3427"/>
                    <a:pt x="6050" y="1835"/>
                    <a:pt x="5146" y="1680"/>
                  </a:cubicBezTo>
                  <a:cubicBezTo>
                    <a:pt x="5038" y="1661"/>
                    <a:pt x="4938" y="1652"/>
                    <a:pt x="4845" y="1652"/>
                  </a:cubicBezTo>
                  <a:cubicBezTo>
                    <a:pt x="4119" y="1652"/>
                    <a:pt x="3827" y="2193"/>
                    <a:pt x="3739" y="2848"/>
                  </a:cubicBezTo>
                  <a:lnTo>
                    <a:pt x="3618" y="2872"/>
                  </a:lnTo>
                  <a:cubicBezTo>
                    <a:pt x="3484" y="1917"/>
                    <a:pt x="3053" y="0"/>
                    <a:pt x="17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45;p46">
              <a:extLst>
                <a:ext uri="{FF2B5EF4-FFF2-40B4-BE49-F238E27FC236}">
                  <a16:creationId xmlns:a16="http://schemas.microsoft.com/office/drawing/2014/main" id="{375229A2-7A65-D966-1DEB-7FA2208F5769}"/>
                </a:ext>
              </a:extLst>
            </p:cNvPr>
            <p:cNvSpPr/>
            <p:nvPr/>
          </p:nvSpPr>
          <p:spPr>
            <a:xfrm>
              <a:off x="4951853" y="1491146"/>
              <a:ext cx="677942" cy="1386437"/>
            </a:xfrm>
            <a:custGeom>
              <a:avLst/>
              <a:gdLst/>
              <a:ahLst/>
              <a:cxnLst/>
              <a:rect l="l" t="t" r="r" b="b"/>
              <a:pathLst>
                <a:path w="10651" h="21782" extrusionOk="0">
                  <a:moveTo>
                    <a:pt x="5587" y="1"/>
                  </a:moveTo>
                  <a:cubicBezTo>
                    <a:pt x="3411" y="1923"/>
                    <a:pt x="4021" y="4027"/>
                    <a:pt x="4377" y="4829"/>
                  </a:cubicBezTo>
                  <a:cubicBezTo>
                    <a:pt x="4082" y="5632"/>
                    <a:pt x="3870" y="6451"/>
                    <a:pt x="3739" y="7284"/>
                  </a:cubicBezTo>
                  <a:cubicBezTo>
                    <a:pt x="2655" y="3022"/>
                    <a:pt x="717" y="2689"/>
                    <a:pt x="717" y="2689"/>
                  </a:cubicBezTo>
                  <a:lnTo>
                    <a:pt x="717" y="2689"/>
                  </a:lnTo>
                  <a:cubicBezTo>
                    <a:pt x="37" y="6540"/>
                    <a:pt x="2749" y="7731"/>
                    <a:pt x="3645" y="8015"/>
                  </a:cubicBezTo>
                  <a:cubicBezTo>
                    <a:pt x="3552" y="8939"/>
                    <a:pt x="3557" y="9879"/>
                    <a:pt x="3662" y="10827"/>
                  </a:cubicBezTo>
                  <a:cubicBezTo>
                    <a:pt x="2164" y="7039"/>
                    <a:pt x="300" y="6923"/>
                    <a:pt x="300" y="6923"/>
                  </a:cubicBezTo>
                  <a:lnTo>
                    <a:pt x="300" y="6923"/>
                  </a:lnTo>
                  <a:cubicBezTo>
                    <a:pt x="0" y="10886"/>
                    <a:pt x="2962" y="11733"/>
                    <a:pt x="3822" y="11894"/>
                  </a:cubicBezTo>
                  <a:cubicBezTo>
                    <a:pt x="3984" y="12757"/>
                    <a:pt x="4225" y="13624"/>
                    <a:pt x="4547" y="14493"/>
                  </a:cubicBezTo>
                  <a:cubicBezTo>
                    <a:pt x="2793" y="11917"/>
                    <a:pt x="1272" y="11764"/>
                    <a:pt x="937" y="11764"/>
                  </a:cubicBezTo>
                  <a:cubicBezTo>
                    <a:pt x="892" y="11764"/>
                    <a:pt x="868" y="11767"/>
                    <a:pt x="868" y="11767"/>
                  </a:cubicBezTo>
                  <a:cubicBezTo>
                    <a:pt x="1233" y="15656"/>
                    <a:pt x="4274" y="15989"/>
                    <a:pt x="5183" y="16003"/>
                  </a:cubicBezTo>
                  <a:cubicBezTo>
                    <a:pt x="5282" y="16213"/>
                    <a:pt x="5386" y="16423"/>
                    <a:pt x="5494" y="16631"/>
                  </a:cubicBezTo>
                  <a:cubicBezTo>
                    <a:pt x="5783" y="17188"/>
                    <a:pt x="6086" y="17705"/>
                    <a:pt x="6388" y="18185"/>
                  </a:cubicBezTo>
                  <a:cubicBezTo>
                    <a:pt x="4557" y="16581"/>
                    <a:pt x="3203" y="16300"/>
                    <a:pt x="2477" y="16300"/>
                  </a:cubicBezTo>
                  <a:cubicBezTo>
                    <a:pt x="2085" y="16300"/>
                    <a:pt x="1877" y="16382"/>
                    <a:pt x="1877" y="16382"/>
                  </a:cubicBezTo>
                  <a:cubicBezTo>
                    <a:pt x="2826" y="18917"/>
                    <a:pt x="4619" y="19428"/>
                    <a:pt x="5911" y="19428"/>
                  </a:cubicBezTo>
                  <a:cubicBezTo>
                    <a:pt x="6422" y="19428"/>
                    <a:pt x="6855" y="19348"/>
                    <a:pt x="7126" y="19282"/>
                  </a:cubicBezTo>
                  <a:cubicBezTo>
                    <a:pt x="8229" y="20818"/>
                    <a:pt x="9167" y="21726"/>
                    <a:pt x="9226" y="21781"/>
                  </a:cubicBezTo>
                  <a:lnTo>
                    <a:pt x="9596" y="21381"/>
                  </a:lnTo>
                  <a:cubicBezTo>
                    <a:pt x="9572" y="21352"/>
                    <a:pt x="8675" y="20478"/>
                    <a:pt x="7613" y="18999"/>
                  </a:cubicBezTo>
                  <a:cubicBezTo>
                    <a:pt x="8462" y="18368"/>
                    <a:pt x="10651" y="16328"/>
                    <a:pt x="9168" y="12946"/>
                  </a:cubicBezTo>
                  <a:lnTo>
                    <a:pt x="9168" y="12946"/>
                  </a:lnTo>
                  <a:cubicBezTo>
                    <a:pt x="9168" y="12946"/>
                    <a:pt x="7333" y="13938"/>
                    <a:pt x="7293" y="18544"/>
                  </a:cubicBezTo>
                  <a:cubicBezTo>
                    <a:pt x="6762" y="17767"/>
                    <a:pt x="6211" y="16854"/>
                    <a:pt x="5718" y="15829"/>
                  </a:cubicBezTo>
                  <a:cubicBezTo>
                    <a:pt x="6732" y="15404"/>
                    <a:pt x="9221" y="13974"/>
                    <a:pt x="8687" y="10341"/>
                  </a:cubicBezTo>
                  <a:lnTo>
                    <a:pt x="8687" y="10341"/>
                  </a:lnTo>
                  <a:cubicBezTo>
                    <a:pt x="8687" y="10341"/>
                    <a:pt x="6691" y="10822"/>
                    <a:pt x="5475" y="15305"/>
                  </a:cubicBezTo>
                  <a:cubicBezTo>
                    <a:pt x="5000" y="14238"/>
                    <a:pt x="4601" y="13064"/>
                    <a:pt x="4358" y="11813"/>
                  </a:cubicBezTo>
                  <a:cubicBezTo>
                    <a:pt x="5421" y="11568"/>
                    <a:pt x="8085" y="10581"/>
                    <a:pt x="8170" y="6876"/>
                  </a:cubicBezTo>
                  <a:lnTo>
                    <a:pt x="8170" y="6876"/>
                  </a:lnTo>
                  <a:cubicBezTo>
                    <a:pt x="8170" y="6876"/>
                    <a:pt x="6172" y="7004"/>
                    <a:pt x="4246" y="11160"/>
                  </a:cubicBezTo>
                  <a:cubicBezTo>
                    <a:pt x="4100" y="10152"/>
                    <a:pt x="4060" y="9099"/>
                    <a:pt x="4170" y="8016"/>
                  </a:cubicBezTo>
                  <a:cubicBezTo>
                    <a:pt x="5194" y="7902"/>
                    <a:pt x="8037" y="7246"/>
                    <a:pt x="8506" y="3474"/>
                  </a:cubicBezTo>
                  <a:cubicBezTo>
                    <a:pt x="8506" y="3474"/>
                    <a:pt x="8503" y="3474"/>
                    <a:pt x="8497" y="3474"/>
                  </a:cubicBezTo>
                  <a:cubicBezTo>
                    <a:pt x="8346" y="3474"/>
                    <a:pt x="6473" y="3549"/>
                    <a:pt x="4280" y="7195"/>
                  </a:cubicBezTo>
                  <a:cubicBezTo>
                    <a:pt x="4420" y="6374"/>
                    <a:pt x="4647" y="5539"/>
                    <a:pt x="4983" y="4694"/>
                  </a:cubicBezTo>
                  <a:lnTo>
                    <a:pt x="4977" y="4692"/>
                  </a:lnTo>
                  <a:cubicBezTo>
                    <a:pt x="6593" y="2619"/>
                    <a:pt x="5587" y="1"/>
                    <a:pt x="55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46;p46">
              <a:extLst>
                <a:ext uri="{FF2B5EF4-FFF2-40B4-BE49-F238E27FC236}">
                  <a16:creationId xmlns:a16="http://schemas.microsoft.com/office/drawing/2014/main" id="{54C161E5-0E40-A2C9-B812-F97F2DA465D2}"/>
                </a:ext>
              </a:extLst>
            </p:cNvPr>
            <p:cNvSpPr/>
            <p:nvPr/>
          </p:nvSpPr>
          <p:spPr>
            <a:xfrm>
              <a:off x="7488146" y="1502603"/>
              <a:ext cx="565981" cy="1569241"/>
            </a:xfrm>
            <a:custGeom>
              <a:avLst/>
              <a:gdLst/>
              <a:ahLst/>
              <a:cxnLst/>
              <a:rect l="l" t="t" r="r" b="b"/>
              <a:pathLst>
                <a:path w="8892" h="24654" extrusionOk="0">
                  <a:moveTo>
                    <a:pt x="3284" y="0"/>
                  </a:moveTo>
                  <a:cubicBezTo>
                    <a:pt x="3180" y="0"/>
                    <a:pt x="3077" y="22"/>
                    <a:pt x="2979" y="64"/>
                  </a:cubicBezTo>
                  <a:cubicBezTo>
                    <a:pt x="1313" y="780"/>
                    <a:pt x="2339" y="3009"/>
                    <a:pt x="2908" y="4008"/>
                  </a:cubicBezTo>
                  <a:lnTo>
                    <a:pt x="2787" y="4069"/>
                  </a:lnTo>
                  <a:cubicBezTo>
                    <a:pt x="2462" y="3746"/>
                    <a:pt x="2096" y="3518"/>
                    <a:pt x="1712" y="3518"/>
                  </a:cubicBezTo>
                  <a:cubicBezTo>
                    <a:pt x="1413" y="3518"/>
                    <a:pt x="1103" y="3656"/>
                    <a:pt x="792" y="3995"/>
                  </a:cubicBezTo>
                  <a:cubicBezTo>
                    <a:pt x="165" y="4676"/>
                    <a:pt x="508" y="6305"/>
                    <a:pt x="2939" y="6305"/>
                  </a:cubicBezTo>
                  <a:cubicBezTo>
                    <a:pt x="3135" y="6305"/>
                    <a:pt x="3344" y="6294"/>
                    <a:pt x="3568" y="6272"/>
                  </a:cubicBezTo>
                  <a:cubicBezTo>
                    <a:pt x="3761" y="6872"/>
                    <a:pt x="3964" y="7582"/>
                    <a:pt x="4146" y="8390"/>
                  </a:cubicBezTo>
                  <a:cubicBezTo>
                    <a:pt x="3728" y="7698"/>
                    <a:pt x="3149" y="7018"/>
                    <a:pt x="2490" y="7018"/>
                  </a:cubicBezTo>
                  <a:cubicBezTo>
                    <a:pt x="2206" y="7018"/>
                    <a:pt x="1908" y="7143"/>
                    <a:pt x="1602" y="7448"/>
                  </a:cubicBezTo>
                  <a:cubicBezTo>
                    <a:pt x="921" y="8122"/>
                    <a:pt x="1247" y="9885"/>
                    <a:pt x="3974" y="9885"/>
                  </a:cubicBezTo>
                  <a:cubicBezTo>
                    <a:pt x="4120" y="9885"/>
                    <a:pt x="4273" y="9880"/>
                    <a:pt x="4433" y="9870"/>
                  </a:cubicBezTo>
                  <a:cubicBezTo>
                    <a:pt x="4526" y="10436"/>
                    <a:pt x="4605" y="11038"/>
                    <a:pt x="4661" y="11668"/>
                  </a:cubicBezTo>
                  <a:cubicBezTo>
                    <a:pt x="4236" y="10902"/>
                    <a:pt x="3595" y="10049"/>
                    <a:pt x="2856" y="10049"/>
                  </a:cubicBezTo>
                  <a:cubicBezTo>
                    <a:pt x="2572" y="10049"/>
                    <a:pt x="2274" y="10175"/>
                    <a:pt x="1968" y="10480"/>
                  </a:cubicBezTo>
                  <a:cubicBezTo>
                    <a:pt x="1287" y="11156"/>
                    <a:pt x="1615" y="12909"/>
                    <a:pt x="4318" y="12909"/>
                  </a:cubicBezTo>
                  <a:cubicBezTo>
                    <a:pt x="4454" y="12909"/>
                    <a:pt x="4595" y="12904"/>
                    <a:pt x="4742" y="12895"/>
                  </a:cubicBezTo>
                  <a:lnTo>
                    <a:pt x="4742" y="12895"/>
                  </a:lnTo>
                  <a:cubicBezTo>
                    <a:pt x="4777" y="13690"/>
                    <a:pt x="4772" y="14523"/>
                    <a:pt x="4721" y="15389"/>
                  </a:cubicBezTo>
                  <a:cubicBezTo>
                    <a:pt x="4404" y="14458"/>
                    <a:pt x="3843" y="13330"/>
                    <a:pt x="2993" y="13330"/>
                  </a:cubicBezTo>
                  <a:cubicBezTo>
                    <a:pt x="2765" y="13330"/>
                    <a:pt x="2517" y="13411"/>
                    <a:pt x="2248" y="13597"/>
                  </a:cubicBezTo>
                  <a:cubicBezTo>
                    <a:pt x="1436" y="14157"/>
                    <a:pt x="1531" y="16127"/>
                    <a:pt x="4625" y="16552"/>
                  </a:cubicBezTo>
                  <a:cubicBezTo>
                    <a:pt x="4547" y="17262"/>
                    <a:pt x="4437" y="17989"/>
                    <a:pt x="4288" y="18733"/>
                  </a:cubicBezTo>
                  <a:cubicBezTo>
                    <a:pt x="3978" y="17786"/>
                    <a:pt x="3361" y="16388"/>
                    <a:pt x="2417" y="16388"/>
                  </a:cubicBezTo>
                  <a:cubicBezTo>
                    <a:pt x="2180" y="16388"/>
                    <a:pt x="1923" y="16476"/>
                    <a:pt x="1645" y="16681"/>
                  </a:cubicBezTo>
                  <a:cubicBezTo>
                    <a:pt x="848" y="17267"/>
                    <a:pt x="995" y="19234"/>
                    <a:pt x="4108" y="19556"/>
                  </a:cubicBezTo>
                  <a:cubicBezTo>
                    <a:pt x="3891" y="20470"/>
                    <a:pt x="3613" y="21405"/>
                    <a:pt x="3263" y="22355"/>
                  </a:cubicBezTo>
                  <a:cubicBezTo>
                    <a:pt x="3183" y="21224"/>
                    <a:pt x="2874" y="19498"/>
                    <a:pt x="1731" y="19498"/>
                  </a:cubicBezTo>
                  <a:cubicBezTo>
                    <a:pt x="1584" y="19498"/>
                    <a:pt x="1423" y="19526"/>
                    <a:pt x="1248" y="19588"/>
                  </a:cubicBezTo>
                  <a:cubicBezTo>
                    <a:pt x="340" y="19910"/>
                    <a:pt x="1" y="21885"/>
                    <a:pt x="2942" y="23174"/>
                  </a:cubicBezTo>
                  <a:cubicBezTo>
                    <a:pt x="2785" y="23560"/>
                    <a:pt x="2616" y="23947"/>
                    <a:pt x="2434" y="24336"/>
                  </a:cubicBezTo>
                  <a:lnTo>
                    <a:pt x="3110" y="24654"/>
                  </a:lnTo>
                  <a:cubicBezTo>
                    <a:pt x="3550" y="23716"/>
                    <a:pt x="3916" y="22789"/>
                    <a:pt x="4221" y="21876"/>
                  </a:cubicBezTo>
                  <a:cubicBezTo>
                    <a:pt x="4649" y="21964"/>
                    <a:pt x="5031" y="22003"/>
                    <a:pt x="5369" y="22003"/>
                  </a:cubicBezTo>
                  <a:cubicBezTo>
                    <a:pt x="7423" y="22003"/>
                    <a:pt x="7864" y="20562"/>
                    <a:pt x="7357" y="19873"/>
                  </a:cubicBezTo>
                  <a:cubicBezTo>
                    <a:pt x="7062" y="19473"/>
                    <a:pt x="6739" y="19313"/>
                    <a:pt x="6411" y="19313"/>
                  </a:cubicBezTo>
                  <a:cubicBezTo>
                    <a:pt x="5779" y="19313"/>
                    <a:pt x="5132" y="19908"/>
                    <a:pt x="4637" y="20512"/>
                  </a:cubicBezTo>
                  <a:cubicBezTo>
                    <a:pt x="4821" y="19835"/>
                    <a:pt x="4971" y="19168"/>
                    <a:pt x="5092" y="18513"/>
                  </a:cubicBezTo>
                  <a:cubicBezTo>
                    <a:pt x="5189" y="18517"/>
                    <a:pt x="5283" y="18518"/>
                    <a:pt x="5375" y="18518"/>
                  </a:cubicBezTo>
                  <a:cubicBezTo>
                    <a:pt x="8238" y="18518"/>
                    <a:pt x="8650" y="16695"/>
                    <a:pt x="7983" y="16023"/>
                  </a:cubicBezTo>
                  <a:cubicBezTo>
                    <a:pt x="7695" y="15734"/>
                    <a:pt x="7410" y="15614"/>
                    <a:pt x="7134" y="15614"/>
                  </a:cubicBezTo>
                  <a:cubicBezTo>
                    <a:pt x="6411" y="15614"/>
                    <a:pt x="5755" y="16435"/>
                    <a:pt x="5301" y="17199"/>
                  </a:cubicBezTo>
                  <a:cubicBezTo>
                    <a:pt x="5397" y="16466"/>
                    <a:pt x="5456" y="15751"/>
                    <a:pt x="5487" y="15059"/>
                  </a:cubicBezTo>
                  <a:cubicBezTo>
                    <a:pt x="8605" y="14807"/>
                    <a:pt x="8891" y="12849"/>
                    <a:pt x="8136" y="12245"/>
                  </a:cubicBezTo>
                  <a:cubicBezTo>
                    <a:pt x="7864" y="12027"/>
                    <a:pt x="7607" y="11934"/>
                    <a:pt x="7364" y="11934"/>
                  </a:cubicBezTo>
                  <a:cubicBezTo>
                    <a:pt x="6553" y="11934"/>
                    <a:pt x="5911" y="12973"/>
                    <a:pt x="5511" y="13856"/>
                  </a:cubicBezTo>
                  <a:cubicBezTo>
                    <a:pt x="5509" y="13177"/>
                    <a:pt x="5480" y="12521"/>
                    <a:pt x="5429" y="11892"/>
                  </a:cubicBezTo>
                  <a:cubicBezTo>
                    <a:pt x="8521" y="10846"/>
                    <a:pt x="8413" y="8848"/>
                    <a:pt x="7547" y="8455"/>
                  </a:cubicBezTo>
                  <a:cubicBezTo>
                    <a:pt x="7344" y="8364"/>
                    <a:pt x="7158" y="8322"/>
                    <a:pt x="6987" y="8322"/>
                  </a:cubicBezTo>
                  <a:cubicBezTo>
                    <a:pt x="6032" y="8322"/>
                    <a:pt x="5542" y="9607"/>
                    <a:pt x="5301" y="10658"/>
                  </a:cubicBezTo>
                  <a:cubicBezTo>
                    <a:pt x="5216" y="9995"/>
                    <a:pt x="5110" y="9369"/>
                    <a:pt x="4992" y="8785"/>
                  </a:cubicBezTo>
                  <a:cubicBezTo>
                    <a:pt x="8101" y="7739"/>
                    <a:pt x="7993" y="5737"/>
                    <a:pt x="7126" y="5343"/>
                  </a:cubicBezTo>
                  <a:cubicBezTo>
                    <a:pt x="6923" y="5251"/>
                    <a:pt x="6737" y="5210"/>
                    <a:pt x="6565" y="5210"/>
                  </a:cubicBezTo>
                  <a:cubicBezTo>
                    <a:pt x="5492" y="5210"/>
                    <a:pt x="5006" y="6836"/>
                    <a:pt x="4801" y="7924"/>
                  </a:cubicBezTo>
                  <a:cubicBezTo>
                    <a:pt x="4611" y="7121"/>
                    <a:pt x="4402" y="6417"/>
                    <a:pt x="4206" y="5828"/>
                  </a:cubicBezTo>
                  <a:cubicBezTo>
                    <a:pt x="7207" y="4779"/>
                    <a:pt x="7093" y="2811"/>
                    <a:pt x="6233" y="2421"/>
                  </a:cubicBezTo>
                  <a:cubicBezTo>
                    <a:pt x="6031" y="2330"/>
                    <a:pt x="5845" y="2289"/>
                    <a:pt x="5674" y="2289"/>
                  </a:cubicBezTo>
                  <a:cubicBezTo>
                    <a:pt x="4601" y="2289"/>
                    <a:pt x="4116" y="3912"/>
                    <a:pt x="3912" y="5000"/>
                  </a:cubicBezTo>
                  <a:cubicBezTo>
                    <a:pt x="3738" y="4539"/>
                    <a:pt x="3589" y="4197"/>
                    <a:pt x="3495" y="3990"/>
                  </a:cubicBezTo>
                  <a:cubicBezTo>
                    <a:pt x="4909" y="1322"/>
                    <a:pt x="4096" y="0"/>
                    <a:pt x="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47;p46">
              <a:extLst>
                <a:ext uri="{FF2B5EF4-FFF2-40B4-BE49-F238E27FC236}">
                  <a16:creationId xmlns:a16="http://schemas.microsoft.com/office/drawing/2014/main" id="{528BF590-4035-3126-EE9A-CE50C219F64E}"/>
                </a:ext>
              </a:extLst>
            </p:cNvPr>
            <p:cNvSpPr/>
            <p:nvPr/>
          </p:nvSpPr>
          <p:spPr>
            <a:xfrm>
              <a:off x="7353334" y="2255841"/>
              <a:ext cx="1049916" cy="1210697"/>
            </a:xfrm>
            <a:custGeom>
              <a:avLst/>
              <a:gdLst/>
              <a:ahLst/>
              <a:cxnLst/>
              <a:rect l="l" t="t" r="r" b="b"/>
              <a:pathLst>
                <a:path w="16495" h="19021" extrusionOk="0">
                  <a:moveTo>
                    <a:pt x="14344" y="1"/>
                  </a:moveTo>
                  <a:cubicBezTo>
                    <a:pt x="14027" y="1"/>
                    <a:pt x="13713" y="136"/>
                    <a:pt x="13495" y="399"/>
                  </a:cubicBezTo>
                  <a:cubicBezTo>
                    <a:pt x="13104" y="867"/>
                    <a:pt x="13171" y="1564"/>
                    <a:pt x="13639" y="1951"/>
                  </a:cubicBezTo>
                  <a:cubicBezTo>
                    <a:pt x="13648" y="1960"/>
                    <a:pt x="13658" y="1966"/>
                    <a:pt x="13667" y="1973"/>
                  </a:cubicBezTo>
                  <a:cubicBezTo>
                    <a:pt x="13424" y="2730"/>
                    <a:pt x="12899" y="4169"/>
                    <a:pt x="11944" y="5977"/>
                  </a:cubicBezTo>
                  <a:lnTo>
                    <a:pt x="11907" y="4063"/>
                  </a:lnTo>
                  <a:cubicBezTo>
                    <a:pt x="12073" y="3986"/>
                    <a:pt x="12220" y="3868"/>
                    <a:pt x="12335" y="3711"/>
                  </a:cubicBezTo>
                  <a:cubicBezTo>
                    <a:pt x="12692" y="3216"/>
                    <a:pt x="12582" y="2526"/>
                    <a:pt x="12090" y="2171"/>
                  </a:cubicBezTo>
                  <a:cubicBezTo>
                    <a:pt x="11894" y="2030"/>
                    <a:pt x="11667" y="1962"/>
                    <a:pt x="11443" y="1962"/>
                  </a:cubicBezTo>
                  <a:cubicBezTo>
                    <a:pt x="11101" y="1962"/>
                    <a:pt x="10764" y="2120"/>
                    <a:pt x="10547" y="2418"/>
                  </a:cubicBezTo>
                  <a:cubicBezTo>
                    <a:pt x="10192" y="2911"/>
                    <a:pt x="10304" y="3602"/>
                    <a:pt x="10795" y="3957"/>
                  </a:cubicBezTo>
                  <a:cubicBezTo>
                    <a:pt x="10991" y="4100"/>
                    <a:pt x="11218" y="4167"/>
                    <a:pt x="11444" y="4167"/>
                  </a:cubicBezTo>
                  <a:cubicBezTo>
                    <a:pt x="11448" y="4167"/>
                    <a:pt x="11451" y="4167"/>
                    <a:pt x="11455" y="4167"/>
                  </a:cubicBezTo>
                  <a:lnTo>
                    <a:pt x="11503" y="6783"/>
                  </a:lnTo>
                  <a:cubicBezTo>
                    <a:pt x="11129" y="7441"/>
                    <a:pt x="10700" y="8140"/>
                    <a:pt x="10213" y="8862"/>
                  </a:cubicBezTo>
                  <a:lnTo>
                    <a:pt x="9726" y="6765"/>
                  </a:lnTo>
                  <a:cubicBezTo>
                    <a:pt x="9758" y="6748"/>
                    <a:pt x="9788" y="6727"/>
                    <a:pt x="9820" y="6706"/>
                  </a:cubicBezTo>
                  <a:cubicBezTo>
                    <a:pt x="10316" y="6354"/>
                    <a:pt x="10437" y="5669"/>
                    <a:pt x="10084" y="5170"/>
                  </a:cubicBezTo>
                  <a:cubicBezTo>
                    <a:pt x="9872" y="4865"/>
                    <a:pt x="9532" y="4702"/>
                    <a:pt x="9186" y="4702"/>
                  </a:cubicBezTo>
                  <a:cubicBezTo>
                    <a:pt x="8967" y="4702"/>
                    <a:pt x="8745" y="4768"/>
                    <a:pt x="8553" y="4903"/>
                  </a:cubicBezTo>
                  <a:cubicBezTo>
                    <a:pt x="8050" y="5252"/>
                    <a:pt x="7930" y="5941"/>
                    <a:pt x="8284" y="6440"/>
                  </a:cubicBezTo>
                  <a:cubicBezTo>
                    <a:pt x="8497" y="6744"/>
                    <a:pt x="8839" y="6906"/>
                    <a:pt x="9185" y="6906"/>
                  </a:cubicBezTo>
                  <a:cubicBezTo>
                    <a:pt x="9219" y="6906"/>
                    <a:pt x="9254" y="6905"/>
                    <a:pt x="9288" y="6902"/>
                  </a:cubicBezTo>
                  <a:lnTo>
                    <a:pt x="9861" y="9371"/>
                  </a:lnTo>
                  <a:cubicBezTo>
                    <a:pt x="9330" y="10124"/>
                    <a:pt x="8736" y="10900"/>
                    <a:pt x="8069" y="11688"/>
                  </a:cubicBezTo>
                  <a:lnTo>
                    <a:pt x="7575" y="9564"/>
                  </a:lnTo>
                  <a:cubicBezTo>
                    <a:pt x="7607" y="9547"/>
                    <a:pt x="7640" y="9526"/>
                    <a:pt x="7671" y="9505"/>
                  </a:cubicBezTo>
                  <a:cubicBezTo>
                    <a:pt x="8170" y="9155"/>
                    <a:pt x="8290" y="8466"/>
                    <a:pt x="7940" y="7969"/>
                  </a:cubicBezTo>
                  <a:cubicBezTo>
                    <a:pt x="7723" y="7664"/>
                    <a:pt x="7380" y="7500"/>
                    <a:pt x="7033" y="7500"/>
                  </a:cubicBezTo>
                  <a:cubicBezTo>
                    <a:pt x="6814" y="7500"/>
                    <a:pt x="6594" y="7565"/>
                    <a:pt x="6403" y="7700"/>
                  </a:cubicBezTo>
                  <a:cubicBezTo>
                    <a:pt x="5905" y="8051"/>
                    <a:pt x="5786" y="8740"/>
                    <a:pt x="6136" y="9237"/>
                  </a:cubicBezTo>
                  <a:cubicBezTo>
                    <a:pt x="6351" y="9541"/>
                    <a:pt x="6691" y="9704"/>
                    <a:pt x="7037" y="9704"/>
                  </a:cubicBezTo>
                  <a:cubicBezTo>
                    <a:pt x="7073" y="9704"/>
                    <a:pt x="7108" y="9702"/>
                    <a:pt x="7143" y="9698"/>
                  </a:cubicBezTo>
                  <a:lnTo>
                    <a:pt x="7702" y="12115"/>
                  </a:lnTo>
                  <a:cubicBezTo>
                    <a:pt x="7119" y="12781"/>
                    <a:pt x="6483" y="13450"/>
                    <a:pt x="5793" y="14118"/>
                  </a:cubicBezTo>
                  <a:lnTo>
                    <a:pt x="5275" y="11880"/>
                  </a:lnTo>
                  <a:cubicBezTo>
                    <a:pt x="5307" y="11862"/>
                    <a:pt x="5337" y="11842"/>
                    <a:pt x="5368" y="11823"/>
                  </a:cubicBezTo>
                  <a:cubicBezTo>
                    <a:pt x="5866" y="11468"/>
                    <a:pt x="5987" y="10785"/>
                    <a:pt x="5638" y="10284"/>
                  </a:cubicBezTo>
                  <a:cubicBezTo>
                    <a:pt x="5422" y="9978"/>
                    <a:pt x="5080" y="9815"/>
                    <a:pt x="4733" y="9815"/>
                  </a:cubicBezTo>
                  <a:cubicBezTo>
                    <a:pt x="4514" y="9815"/>
                    <a:pt x="4293" y="9880"/>
                    <a:pt x="4101" y="10015"/>
                  </a:cubicBezTo>
                  <a:cubicBezTo>
                    <a:pt x="3603" y="10370"/>
                    <a:pt x="3482" y="11055"/>
                    <a:pt x="3833" y="11551"/>
                  </a:cubicBezTo>
                  <a:cubicBezTo>
                    <a:pt x="4047" y="11858"/>
                    <a:pt x="4389" y="12021"/>
                    <a:pt x="4736" y="12021"/>
                  </a:cubicBezTo>
                  <a:cubicBezTo>
                    <a:pt x="4771" y="12021"/>
                    <a:pt x="4805" y="12020"/>
                    <a:pt x="4839" y="12016"/>
                  </a:cubicBezTo>
                  <a:lnTo>
                    <a:pt x="5411" y="14482"/>
                  </a:lnTo>
                  <a:cubicBezTo>
                    <a:pt x="4760" y="15091"/>
                    <a:pt x="4061" y="15696"/>
                    <a:pt x="3313" y="16293"/>
                  </a:cubicBezTo>
                  <a:lnTo>
                    <a:pt x="2814" y="14144"/>
                  </a:lnTo>
                  <a:cubicBezTo>
                    <a:pt x="2847" y="14126"/>
                    <a:pt x="2877" y="14106"/>
                    <a:pt x="2907" y="14085"/>
                  </a:cubicBezTo>
                  <a:cubicBezTo>
                    <a:pt x="3404" y="13734"/>
                    <a:pt x="3525" y="13050"/>
                    <a:pt x="3177" y="12550"/>
                  </a:cubicBezTo>
                  <a:cubicBezTo>
                    <a:pt x="2962" y="12245"/>
                    <a:pt x="2620" y="12082"/>
                    <a:pt x="2274" y="12082"/>
                  </a:cubicBezTo>
                  <a:cubicBezTo>
                    <a:pt x="2054" y="12082"/>
                    <a:pt x="1831" y="12147"/>
                    <a:pt x="1638" y="12283"/>
                  </a:cubicBezTo>
                  <a:cubicBezTo>
                    <a:pt x="1140" y="12635"/>
                    <a:pt x="1022" y="13321"/>
                    <a:pt x="1372" y="13821"/>
                  </a:cubicBezTo>
                  <a:cubicBezTo>
                    <a:pt x="1587" y="14126"/>
                    <a:pt x="1929" y="14287"/>
                    <a:pt x="2276" y="14287"/>
                  </a:cubicBezTo>
                  <a:cubicBezTo>
                    <a:pt x="2310" y="14287"/>
                    <a:pt x="2345" y="14286"/>
                    <a:pt x="2379" y="14283"/>
                  </a:cubicBezTo>
                  <a:lnTo>
                    <a:pt x="2918" y="16605"/>
                  </a:lnTo>
                  <a:cubicBezTo>
                    <a:pt x="2597" y="16852"/>
                    <a:pt x="2267" y="17098"/>
                    <a:pt x="1928" y="17340"/>
                  </a:cubicBezTo>
                  <a:lnTo>
                    <a:pt x="1886" y="17342"/>
                  </a:lnTo>
                  <a:lnTo>
                    <a:pt x="1888" y="17369"/>
                  </a:lnTo>
                  <a:cubicBezTo>
                    <a:pt x="1288" y="17799"/>
                    <a:pt x="659" y="18221"/>
                    <a:pt x="0" y="18633"/>
                  </a:cubicBezTo>
                  <a:lnTo>
                    <a:pt x="242" y="19021"/>
                  </a:lnTo>
                  <a:cubicBezTo>
                    <a:pt x="887" y="18618"/>
                    <a:pt x="1501" y="18207"/>
                    <a:pt x="2090" y="17787"/>
                  </a:cubicBezTo>
                  <a:lnTo>
                    <a:pt x="4593" y="17661"/>
                  </a:lnTo>
                  <a:cubicBezTo>
                    <a:pt x="4607" y="17889"/>
                    <a:pt x="4689" y="18115"/>
                    <a:pt x="4845" y="18304"/>
                  </a:cubicBezTo>
                  <a:cubicBezTo>
                    <a:pt x="5065" y="18564"/>
                    <a:pt x="5378" y="18699"/>
                    <a:pt x="5694" y="18699"/>
                  </a:cubicBezTo>
                  <a:cubicBezTo>
                    <a:pt x="5943" y="18699"/>
                    <a:pt x="6194" y="18615"/>
                    <a:pt x="6400" y="18444"/>
                  </a:cubicBezTo>
                  <a:cubicBezTo>
                    <a:pt x="6866" y="18053"/>
                    <a:pt x="6928" y="17358"/>
                    <a:pt x="6539" y="16891"/>
                  </a:cubicBezTo>
                  <a:cubicBezTo>
                    <a:pt x="6320" y="16629"/>
                    <a:pt x="6006" y="16493"/>
                    <a:pt x="5691" y="16493"/>
                  </a:cubicBezTo>
                  <a:cubicBezTo>
                    <a:pt x="5442" y="16493"/>
                    <a:pt x="5192" y="16578"/>
                    <a:pt x="4986" y="16750"/>
                  </a:cubicBezTo>
                  <a:cubicBezTo>
                    <a:pt x="4836" y="16874"/>
                    <a:pt x="4728" y="17030"/>
                    <a:pt x="4663" y="17201"/>
                  </a:cubicBezTo>
                  <a:lnTo>
                    <a:pt x="2758" y="17299"/>
                  </a:lnTo>
                  <a:cubicBezTo>
                    <a:pt x="3687" y="16605"/>
                    <a:pt x="4544" y="15892"/>
                    <a:pt x="5337" y="15172"/>
                  </a:cubicBezTo>
                  <a:lnTo>
                    <a:pt x="5339" y="15183"/>
                  </a:lnTo>
                  <a:lnTo>
                    <a:pt x="8001" y="14802"/>
                  </a:lnTo>
                  <a:cubicBezTo>
                    <a:pt x="8036" y="15028"/>
                    <a:pt x="8139" y="15246"/>
                    <a:pt x="8312" y="15419"/>
                  </a:cubicBezTo>
                  <a:cubicBezTo>
                    <a:pt x="8527" y="15634"/>
                    <a:pt x="8808" y="15741"/>
                    <a:pt x="9089" y="15741"/>
                  </a:cubicBezTo>
                  <a:cubicBezTo>
                    <a:pt x="9373" y="15741"/>
                    <a:pt x="9656" y="15632"/>
                    <a:pt x="9872" y="15415"/>
                  </a:cubicBezTo>
                  <a:cubicBezTo>
                    <a:pt x="10303" y="14986"/>
                    <a:pt x="10302" y="14289"/>
                    <a:pt x="9871" y="13858"/>
                  </a:cubicBezTo>
                  <a:cubicBezTo>
                    <a:pt x="9655" y="13643"/>
                    <a:pt x="9371" y="13536"/>
                    <a:pt x="9089" y="13536"/>
                  </a:cubicBezTo>
                  <a:cubicBezTo>
                    <a:pt x="8806" y="13536"/>
                    <a:pt x="8525" y="13644"/>
                    <a:pt x="8311" y="13859"/>
                  </a:cubicBezTo>
                  <a:cubicBezTo>
                    <a:pt x="8172" y="13998"/>
                    <a:pt x="8080" y="14164"/>
                    <a:pt x="8030" y="14339"/>
                  </a:cubicBezTo>
                  <a:lnTo>
                    <a:pt x="5907" y="14640"/>
                  </a:lnTo>
                  <a:cubicBezTo>
                    <a:pt x="6747" y="13841"/>
                    <a:pt x="7509" y="13037"/>
                    <a:pt x="8197" y="12240"/>
                  </a:cubicBezTo>
                  <a:lnTo>
                    <a:pt x="10790" y="11733"/>
                  </a:lnTo>
                  <a:cubicBezTo>
                    <a:pt x="10835" y="11957"/>
                    <a:pt x="10949" y="12169"/>
                    <a:pt x="11132" y="12335"/>
                  </a:cubicBezTo>
                  <a:cubicBezTo>
                    <a:pt x="11343" y="12525"/>
                    <a:pt x="11606" y="12619"/>
                    <a:pt x="11868" y="12619"/>
                  </a:cubicBezTo>
                  <a:cubicBezTo>
                    <a:pt x="12169" y="12619"/>
                    <a:pt x="12469" y="12495"/>
                    <a:pt x="12687" y="12253"/>
                  </a:cubicBezTo>
                  <a:cubicBezTo>
                    <a:pt x="13096" y="11794"/>
                    <a:pt x="13062" y="11097"/>
                    <a:pt x="12608" y="10692"/>
                  </a:cubicBezTo>
                  <a:cubicBezTo>
                    <a:pt x="12397" y="10501"/>
                    <a:pt x="12133" y="10407"/>
                    <a:pt x="11870" y="10407"/>
                  </a:cubicBezTo>
                  <a:cubicBezTo>
                    <a:pt x="11568" y="10407"/>
                    <a:pt x="11267" y="10531"/>
                    <a:pt x="11050" y="10773"/>
                  </a:cubicBezTo>
                  <a:cubicBezTo>
                    <a:pt x="10921" y="10917"/>
                    <a:pt x="10836" y="11086"/>
                    <a:pt x="10796" y="11264"/>
                  </a:cubicBezTo>
                  <a:lnTo>
                    <a:pt x="8668" y="11677"/>
                  </a:lnTo>
                  <a:cubicBezTo>
                    <a:pt x="9378" y="10818"/>
                    <a:pt x="10006" y="9972"/>
                    <a:pt x="10557" y="9158"/>
                  </a:cubicBezTo>
                  <a:lnTo>
                    <a:pt x="10573" y="9190"/>
                  </a:lnTo>
                  <a:lnTo>
                    <a:pt x="12993" y="8013"/>
                  </a:lnTo>
                  <a:cubicBezTo>
                    <a:pt x="13095" y="8217"/>
                    <a:pt x="13258" y="8393"/>
                    <a:pt x="13478" y="8503"/>
                  </a:cubicBezTo>
                  <a:cubicBezTo>
                    <a:pt x="13639" y="8586"/>
                    <a:pt x="13811" y="8626"/>
                    <a:pt x="13981" y="8626"/>
                  </a:cubicBezTo>
                  <a:cubicBezTo>
                    <a:pt x="14381" y="8626"/>
                    <a:pt x="14766" y="8407"/>
                    <a:pt x="14961" y="8027"/>
                  </a:cubicBezTo>
                  <a:cubicBezTo>
                    <a:pt x="15239" y="7484"/>
                    <a:pt x="15025" y="6821"/>
                    <a:pt x="14482" y="6543"/>
                  </a:cubicBezTo>
                  <a:cubicBezTo>
                    <a:pt x="14321" y="6460"/>
                    <a:pt x="14150" y="6421"/>
                    <a:pt x="13981" y="6421"/>
                  </a:cubicBezTo>
                  <a:cubicBezTo>
                    <a:pt x="13581" y="6421"/>
                    <a:pt x="13196" y="6640"/>
                    <a:pt x="12999" y="7021"/>
                  </a:cubicBezTo>
                  <a:cubicBezTo>
                    <a:pt x="12909" y="7194"/>
                    <a:pt x="12872" y="7381"/>
                    <a:pt x="12879" y="7561"/>
                  </a:cubicBezTo>
                  <a:lnTo>
                    <a:pt x="11013" y="8468"/>
                  </a:lnTo>
                  <a:cubicBezTo>
                    <a:pt x="11497" y="7712"/>
                    <a:pt x="11916" y="6990"/>
                    <a:pt x="12275" y="6316"/>
                  </a:cubicBezTo>
                  <a:lnTo>
                    <a:pt x="14394" y="4725"/>
                  </a:lnTo>
                  <a:cubicBezTo>
                    <a:pt x="14533" y="4908"/>
                    <a:pt x="14728" y="5050"/>
                    <a:pt x="14965" y="5118"/>
                  </a:cubicBezTo>
                  <a:cubicBezTo>
                    <a:pt x="15066" y="5147"/>
                    <a:pt x="15169" y="5161"/>
                    <a:pt x="15270" y="5161"/>
                  </a:cubicBezTo>
                  <a:cubicBezTo>
                    <a:pt x="15747" y="5161"/>
                    <a:pt x="16189" y="4847"/>
                    <a:pt x="16329" y="4367"/>
                  </a:cubicBezTo>
                  <a:cubicBezTo>
                    <a:pt x="16494" y="3779"/>
                    <a:pt x="16162" y="3169"/>
                    <a:pt x="15577" y="3000"/>
                  </a:cubicBezTo>
                  <a:cubicBezTo>
                    <a:pt x="15475" y="2970"/>
                    <a:pt x="15372" y="2956"/>
                    <a:pt x="15270" y="2956"/>
                  </a:cubicBezTo>
                  <a:cubicBezTo>
                    <a:pt x="14792" y="2956"/>
                    <a:pt x="14351" y="3270"/>
                    <a:pt x="14212" y="3753"/>
                  </a:cubicBezTo>
                  <a:cubicBezTo>
                    <a:pt x="14157" y="3939"/>
                    <a:pt x="14156" y="4129"/>
                    <a:pt x="14197" y="4307"/>
                  </a:cubicBezTo>
                  <a:lnTo>
                    <a:pt x="12752" y="5391"/>
                  </a:lnTo>
                  <a:cubicBezTo>
                    <a:pt x="13448" y="3975"/>
                    <a:pt x="13862" y="2844"/>
                    <a:pt x="14082" y="2172"/>
                  </a:cubicBezTo>
                  <a:cubicBezTo>
                    <a:pt x="14168" y="2193"/>
                    <a:pt x="14256" y="2204"/>
                    <a:pt x="14344" y="2204"/>
                  </a:cubicBezTo>
                  <a:cubicBezTo>
                    <a:pt x="14661" y="2204"/>
                    <a:pt x="14975" y="2068"/>
                    <a:pt x="15192" y="1806"/>
                  </a:cubicBezTo>
                  <a:cubicBezTo>
                    <a:pt x="15580" y="1338"/>
                    <a:pt x="15515" y="642"/>
                    <a:pt x="15048" y="255"/>
                  </a:cubicBezTo>
                  <a:cubicBezTo>
                    <a:pt x="14842" y="84"/>
                    <a:pt x="14592" y="1"/>
                    <a:pt x="14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48;p46">
              <a:extLst>
                <a:ext uri="{FF2B5EF4-FFF2-40B4-BE49-F238E27FC236}">
                  <a16:creationId xmlns:a16="http://schemas.microsoft.com/office/drawing/2014/main" id="{02A7230B-4DF1-8153-8B8D-0034646CB23D}"/>
                </a:ext>
              </a:extLst>
            </p:cNvPr>
            <p:cNvSpPr/>
            <p:nvPr/>
          </p:nvSpPr>
          <p:spPr>
            <a:xfrm>
              <a:off x="4985906" y="1445572"/>
              <a:ext cx="2954723" cy="2398226"/>
            </a:xfrm>
            <a:custGeom>
              <a:avLst/>
              <a:gdLst/>
              <a:ahLst/>
              <a:cxnLst/>
              <a:rect l="l" t="t" r="r" b="b"/>
              <a:pathLst>
                <a:path w="46421" h="37678" extrusionOk="0">
                  <a:moveTo>
                    <a:pt x="22242" y="1"/>
                  </a:moveTo>
                  <a:cubicBezTo>
                    <a:pt x="15881" y="1"/>
                    <a:pt x="9789" y="1987"/>
                    <a:pt x="8998" y="6951"/>
                  </a:cubicBezTo>
                  <a:cubicBezTo>
                    <a:pt x="8338" y="11086"/>
                    <a:pt x="1138" y="12381"/>
                    <a:pt x="1253" y="18299"/>
                  </a:cubicBezTo>
                  <a:cubicBezTo>
                    <a:pt x="0" y="20068"/>
                    <a:pt x="51" y="22278"/>
                    <a:pt x="3652" y="24634"/>
                  </a:cubicBezTo>
                  <a:cubicBezTo>
                    <a:pt x="8626" y="27887"/>
                    <a:pt x="6973" y="27362"/>
                    <a:pt x="9048" y="32204"/>
                  </a:cubicBezTo>
                  <a:cubicBezTo>
                    <a:pt x="10444" y="35463"/>
                    <a:pt x="17462" y="37678"/>
                    <a:pt x="24179" y="37678"/>
                  </a:cubicBezTo>
                  <a:cubicBezTo>
                    <a:pt x="30540" y="37678"/>
                    <a:pt x="36632" y="35692"/>
                    <a:pt x="37423" y="30727"/>
                  </a:cubicBezTo>
                  <a:cubicBezTo>
                    <a:pt x="38081" y="26593"/>
                    <a:pt x="45283" y="25298"/>
                    <a:pt x="45167" y="19380"/>
                  </a:cubicBezTo>
                  <a:cubicBezTo>
                    <a:pt x="46420" y="17611"/>
                    <a:pt x="46371" y="15401"/>
                    <a:pt x="42770" y="13044"/>
                  </a:cubicBezTo>
                  <a:cubicBezTo>
                    <a:pt x="37796" y="9792"/>
                    <a:pt x="39449" y="10316"/>
                    <a:pt x="37373" y="5474"/>
                  </a:cubicBezTo>
                  <a:cubicBezTo>
                    <a:pt x="35977" y="2215"/>
                    <a:pt x="28959" y="1"/>
                    <a:pt x="22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49;p46">
              <a:extLst>
                <a:ext uri="{FF2B5EF4-FFF2-40B4-BE49-F238E27FC236}">
                  <a16:creationId xmlns:a16="http://schemas.microsoft.com/office/drawing/2014/main" id="{D653FB70-6DA6-F153-70AE-EF8FDB91961F}"/>
                </a:ext>
              </a:extLst>
            </p:cNvPr>
            <p:cNvSpPr/>
            <p:nvPr/>
          </p:nvSpPr>
          <p:spPr>
            <a:xfrm>
              <a:off x="5087174" y="1663193"/>
              <a:ext cx="1293698" cy="2190789"/>
            </a:xfrm>
            <a:custGeom>
              <a:avLst/>
              <a:gdLst/>
              <a:ahLst/>
              <a:cxnLst/>
              <a:rect l="l" t="t" r="r" b="b"/>
              <a:pathLst>
                <a:path w="20325" h="34419" extrusionOk="0">
                  <a:moveTo>
                    <a:pt x="15045" y="0"/>
                  </a:moveTo>
                  <a:cubicBezTo>
                    <a:pt x="14991" y="0"/>
                    <a:pt x="14936" y="1"/>
                    <a:pt x="14880" y="2"/>
                  </a:cubicBezTo>
                  <a:cubicBezTo>
                    <a:pt x="12283" y="66"/>
                    <a:pt x="9646" y="2105"/>
                    <a:pt x="7251" y="5900"/>
                  </a:cubicBezTo>
                  <a:cubicBezTo>
                    <a:pt x="5209" y="9138"/>
                    <a:pt x="3837" y="12849"/>
                    <a:pt x="3284" y="15042"/>
                  </a:cubicBezTo>
                  <a:cubicBezTo>
                    <a:pt x="3210" y="15337"/>
                    <a:pt x="3126" y="15662"/>
                    <a:pt x="3035" y="16012"/>
                  </a:cubicBezTo>
                  <a:cubicBezTo>
                    <a:pt x="1477" y="22051"/>
                    <a:pt x="1" y="28772"/>
                    <a:pt x="2246" y="32087"/>
                  </a:cubicBezTo>
                  <a:cubicBezTo>
                    <a:pt x="2955" y="33131"/>
                    <a:pt x="3969" y="33743"/>
                    <a:pt x="5261" y="33908"/>
                  </a:cubicBezTo>
                  <a:cubicBezTo>
                    <a:pt x="7121" y="34146"/>
                    <a:pt x="9524" y="34419"/>
                    <a:pt x="11627" y="34419"/>
                  </a:cubicBezTo>
                  <a:cubicBezTo>
                    <a:pt x="14180" y="34419"/>
                    <a:pt x="17709" y="34091"/>
                    <a:pt x="18856" y="31263"/>
                  </a:cubicBezTo>
                  <a:cubicBezTo>
                    <a:pt x="19669" y="29258"/>
                    <a:pt x="19443" y="26441"/>
                    <a:pt x="19224" y="23717"/>
                  </a:cubicBezTo>
                  <a:cubicBezTo>
                    <a:pt x="19078" y="21889"/>
                    <a:pt x="18939" y="20163"/>
                    <a:pt x="19159" y="19039"/>
                  </a:cubicBezTo>
                  <a:cubicBezTo>
                    <a:pt x="19211" y="18778"/>
                    <a:pt x="19327" y="18487"/>
                    <a:pt x="19464" y="18151"/>
                  </a:cubicBezTo>
                  <a:cubicBezTo>
                    <a:pt x="19827" y="17253"/>
                    <a:pt x="20324" y="16021"/>
                    <a:pt x="20053" y="14088"/>
                  </a:cubicBezTo>
                  <a:cubicBezTo>
                    <a:pt x="19855" y="12680"/>
                    <a:pt x="19577" y="11790"/>
                    <a:pt x="19374" y="11140"/>
                  </a:cubicBezTo>
                  <a:cubicBezTo>
                    <a:pt x="19223" y="10661"/>
                    <a:pt x="19114" y="10314"/>
                    <a:pt x="19091" y="9946"/>
                  </a:cubicBezTo>
                  <a:cubicBezTo>
                    <a:pt x="19063" y="9504"/>
                    <a:pt x="19132" y="8797"/>
                    <a:pt x="19207" y="8048"/>
                  </a:cubicBezTo>
                  <a:cubicBezTo>
                    <a:pt x="19432" y="5762"/>
                    <a:pt x="19713" y="2919"/>
                    <a:pt x="18185" y="1233"/>
                  </a:cubicBezTo>
                  <a:cubicBezTo>
                    <a:pt x="17444" y="415"/>
                    <a:pt x="16387" y="0"/>
                    <a:pt x="150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50;p46">
              <a:extLst>
                <a:ext uri="{FF2B5EF4-FFF2-40B4-BE49-F238E27FC236}">
                  <a16:creationId xmlns:a16="http://schemas.microsoft.com/office/drawing/2014/main" id="{CF7996A5-90CC-6F17-6B61-208837E73CCE}"/>
                </a:ext>
              </a:extLst>
            </p:cNvPr>
            <p:cNvSpPr/>
            <p:nvPr/>
          </p:nvSpPr>
          <p:spPr>
            <a:xfrm>
              <a:off x="5051466" y="1723342"/>
              <a:ext cx="1311838" cy="2070744"/>
            </a:xfrm>
            <a:custGeom>
              <a:avLst/>
              <a:gdLst/>
              <a:ahLst/>
              <a:cxnLst/>
              <a:rect l="l" t="t" r="r" b="b"/>
              <a:pathLst>
                <a:path w="20610" h="32533" extrusionOk="0">
                  <a:moveTo>
                    <a:pt x="15608" y="1"/>
                  </a:moveTo>
                  <a:cubicBezTo>
                    <a:pt x="15561" y="1"/>
                    <a:pt x="15514" y="1"/>
                    <a:pt x="15466" y="3"/>
                  </a:cubicBezTo>
                  <a:cubicBezTo>
                    <a:pt x="10282" y="129"/>
                    <a:pt x="5942" y="9653"/>
                    <a:pt x="4761" y="14331"/>
                  </a:cubicBezTo>
                  <a:cubicBezTo>
                    <a:pt x="3581" y="19009"/>
                    <a:pt x="1" y="31271"/>
                    <a:pt x="5942" y="32030"/>
                  </a:cubicBezTo>
                  <a:cubicBezTo>
                    <a:pt x="8162" y="32314"/>
                    <a:pt x="10306" y="32532"/>
                    <a:pt x="12186" y="32532"/>
                  </a:cubicBezTo>
                  <a:cubicBezTo>
                    <a:pt x="15337" y="32532"/>
                    <a:pt x="17749" y="31918"/>
                    <a:pt x="18542" y="29965"/>
                  </a:cubicBezTo>
                  <a:cubicBezTo>
                    <a:pt x="19805" y="26847"/>
                    <a:pt x="18213" y="20871"/>
                    <a:pt x="18795" y="17913"/>
                  </a:cubicBezTo>
                  <a:cubicBezTo>
                    <a:pt x="19023" y="16755"/>
                    <a:pt x="20016" y="15679"/>
                    <a:pt x="19681" y="13278"/>
                  </a:cubicBezTo>
                  <a:cubicBezTo>
                    <a:pt x="19343" y="10873"/>
                    <a:pt x="18781" y="10140"/>
                    <a:pt x="18711" y="9062"/>
                  </a:cubicBezTo>
                  <a:cubicBezTo>
                    <a:pt x="18558" y="6684"/>
                    <a:pt x="20610" y="1"/>
                    <a:pt x="15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51;p46">
              <a:extLst>
                <a:ext uri="{FF2B5EF4-FFF2-40B4-BE49-F238E27FC236}">
                  <a16:creationId xmlns:a16="http://schemas.microsoft.com/office/drawing/2014/main" id="{627C01FE-FB26-B85A-0D77-0101A07C502B}"/>
                </a:ext>
              </a:extLst>
            </p:cNvPr>
            <p:cNvSpPr/>
            <p:nvPr/>
          </p:nvSpPr>
          <p:spPr>
            <a:xfrm>
              <a:off x="5205310" y="1783428"/>
              <a:ext cx="1052208" cy="1950381"/>
            </a:xfrm>
            <a:custGeom>
              <a:avLst/>
              <a:gdLst/>
              <a:ahLst/>
              <a:cxnLst/>
              <a:rect l="l" t="t" r="r" b="b"/>
              <a:pathLst>
                <a:path w="16531" h="30642" extrusionOk="0">
                  <a:moveTo>
                    <a:pt x="13191" y="1"/>
                  </a:moveTo>
                  <a:cubicBezTo>
                    <a:pt x="13152" y="1"/>
                    <a:pt x="13113" y="1"/>
                    <a:pt x="13072" y="2"/>
                  </a:cubicBezTo>
                  <a:cubicBezTo>
                    <a:pt x="8594" y="112"/>
                    <a:pt x="4409" y="9071"/>
                    <a:pt x="3263" y="13616"/>
                  </a:cubicBezTo>
                  <a:cubicBezTo>
                    <a:pt x="3187" y="13913"/>
                    <a:pt x="3102" y="14242"/>
                    <a:pt x="3011" y="14596"/>
                  </a:cubicBezTo>
                  <a:cubicBezTo>
                    <a:pt x="2034" y="18379"/>
                    <a:pt x="1" y="26251"/>
                    <a:pt x="1956" y="29138"/>
                  </a:cubicBezTo>
                  <a:cubicBezTo>
                    <a:pt x="2357" y="29731"/>
                    <a:pt x="2893" y="30050"/>
                    <a:pt x="3645" y="30146"/>
                  </a:cubicBezTo>
                  <a:cubicBezTo>
                    <a:pt x="5448" y="30378"/>
                    <a:pt x="7775" y="30641"/>
                    <a:pt x="9771" y="30641"/>
                  </a:cubicBezTo>
                  <a:cubicBezTo>
                    <a:pt x="12918" y="30641"/>
                    <a:pt x="14711" y="29994"/>
                    <a:pt x="15253" y="28665"/>
                  </a:cubicBezTo>
                  <a:cubicBezTo>
                    <a:pt x="15897" y="27075"/>
                    <a:pt x="15680" y="24367"/>
                    <a:pt x="15488" y="21980"/>
                  </a:cubicBezTo>
                  <a:cubicBezTo>
                    <a:pt x="15331" y="20018"/>
                    <a:pt x="15181" y="18166"/>
                    <a:pt x="15454" y="16786"/>
                  </a:cubicBezTo>
                  <a:cubicBezTo>
                    <a:pt x="15540" y="16350"/>
                    <a:pt x="15703" y="15946"/>
                    <a:pt x="15860" y="15555"/>
                  </a:cubicBezTo>
                  <a:cubicBezTo>
                    <a:pt x="16189" y="14739"/>
                    <a:pt x="16530" y="13894"/>
                    <a:pt x="16329" y="12463"/>
                  </a:cubicBezTo>
                  <a:cubicBezTo>
                    <a:pt x="16154" y="11209"/>
                    <a:pt x="15911" y="10436"/>
                    <a:pt x="15718" y="9816"/>
                  </a:cubicBezTo>
                  <a:cubicBezTo>
                    <a:pt x="15542" y="9256"/>
                    <a:pt x="15390" y="8773"/>
                    <a:pt x="15353" y="8178"/>
                  </a:cubicBezTo>
                  <a:cubicBezTo>
                    <a:pt x="15315" y="7583"/>
                    <a:pt x="15388" y="6838"/>
                    <a:pt x="15473" y="5974"/>
                  </a:cubicBezTo>
                  <a:cubicBezTo>
                    <a:pt x="15653" y="4162"/>
                    <a:pt x="15897" y="1678"/>
                    <a:pt x="14933" y="612"/>
                  </a:cubicBezTo>
                  <a:cubicBezTo>
                    <a:pt x="14560" y="201"/>
                    <a:pt x="13990" y="1"/>
                    <a:pt x="13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52;p46">
              <a:extLst>
                <a:ext uri="{FF2B5EF4-FFF2-40B4-BE49-F238E27FC236}">
                  <a16:creationId xmlns:a16="http://schemas.microsoft.com/office/drawing/2014/main" id="{96B819EF-FCF3-974E-2889-C5B84CD0D14C}"/>
                </a:ext>
              </a:extLst>
            </p:cNvPr>
            <p:cNvSpPr/>
            <p:nvPr/>
          </p:nvSpPr>
          <p:spPr>
            <a:xfrm>
              <a:off x="5457877" y="1103707"/>
              <a:ext cx="1165633" cy="2515471"/>
            </a:xfrm>
            <a:custGeom>
              <a:avLst/>
              <a:gdLst/>
              <a:ahLst/>
              <a:cxnLst/>
              <a:rect l="l" t="t" r="r" b="b"/>
              <a:pathLst>
                <a:path w="18313" h="39520" extrusionOk="0">
                  <a:moveTo>
                    <a:pt x="14550" y="1"/>
                  </a:moveTo>
                  <a:cubicBezTo>
                    <a:pt x="14525" y="1770"/>
                    <a:pt x="14803" y="17118"/>
                    <a:pt x="13847" y="18524"/>
                  </a:cubicBezTo>
                  <a:cubicBezTo>
                    <a:pt x="12809" y="20053"/>
                    <a:pt x="10879" y="20950"/>
                    <a:pt x="9012" y="20950"/>
                  </a:cubicBezTo>
                  <a:cubicBezTo>
                    <a:pt x="8833" y="20950"/>
                    <a:pt x="8655" y="20942"/>
                    <a:pt x="8479" y="20925"/>
                  </a:cubicBezTo>
                  <a:cubicBezTo>
                    <a:pt x="6456" y="20736"/>
                    <a:pt x="6424" y="19693"/>
                    <a:pt x="6773" y="19314"/>
                  </a:cubicBezTo>
                  <a:cubicBezTo>
                    <a:pt x="7120" y="18934"/>
                    <a:pt x="7406" y="18239"/>
                    <a:pt x="7342" y="17828"/>
                  </a:cubicBezTo>
                  <a:cubicBezTo>
                    <a:pt x="7279" y="17418"/>
                    <a:pt x="7689" y="16785"/>
                    <a:pt x="8701" y="16342"/>
                  </a:cubicBezTo>
                  <a:cubicBezTo>
                    <a:pt x="9713" y="15900"/>
                    <a:pt x="10106" y="15461"/>
                    <a:pt x="9997" y="15299"/>
                  </a:cubicBezTo>
                  <a:cubicBezTo>
                    <a:pt x="9980" y="15274"/>
                    <a:pt x="9957" y="15263"/>
                    <a:pt x="9928" y="15263"/>
                  </a:cubicBezTo>
                  <a:cubicBezTo>
                    <a:pt x="9673" y="15263"/>
                    <a:pt x="8977" y="16172"/>
                    <a:pt x="8171" y="16172"/>
                  </a:cubicBezTo>
                  <a:cubicBezTo>
                    <a:pt x="8106" y="16172"/>
                    <a:pt x="8040" y="16166"/>
                    <a:pt x="7974" y="16153"/>
                  </a:cubicBezTo>
                  <a:cubicBezTo>
                    <a:pt x="7279" y="16018"/>
                    <a:pt x="8195" y="14636"/>
                    <a:pt x="8671" y="14287"/>
                  </a:cubicBezTo>
                  <a:cubicBezTo>
                    <a:pt x="9144" y="13941"/>
                    <a:pt x="9650" y="13528"/>
                    <a:pt x="9587" y="13371"/>
                  </a:cubicBezTo>
                  <a:cubicBezTo>
                    <a:pt x="9575" y="13342"/>
                    <a:pt x="9550" y="13329"/>
                    <a:pt x="9515" y="13329"/>
                  </a:cubicBezTo>
                  <a:cubicBezTo>
                    <a:pt x="9365" y="13329"/>
                    <a:pt x="9034" y="13575"/>
                    <a:pt x="8828" y="13781"/>
                  </a:cubicBezTo>
                  <a:cubicBezTo>
                    <a:pt x="8771" y="13838"/>
                    <a:pt x="8721" y="13860"/>
                    <a:pt x="8678" y="13860"/>
                  </a:cubicBezTo>
                  <a:cubicBezTo>
                    <a:pt x="8542" y="13860"/>
                    <a:pt x="8460" y="13649"/>
                    <a:pt x="8353" y="13649"/>
                  </a:cubicBezTo>
                  <a:cubicBezTo>
                    <a:pt x="8343" y="13649"/>
                    <a:pt x="8333" y="13651"/>
                    <a:pt x="8322" y="13655"/>
                  </a:cubicBezTo>
                  <a:cubicBezTo>
                    <a:pt x="8162" y="13718"/>
                    <a:pt x="8322" y="14034"/>
                    <a:pt x="8322" y="14034"/>
                  </a:cubicBezTo>
                  <a:cubicBezTo>
                    <a:pt x="8322" y="14034"/>
                    <a:pt x="7406" y="15141"/>
                    <a:pt x="7342" y="15962"/>
                  </a:cubicBezTo>
                  <a:cubicBezTo>
                    <a:pt x="7291" y="16619"/>
                    <a:pt x="6919" y="17716"/>
                    <a:pt x="6514" y="17716"/>
                  </a:cubicBezTo>
                  <a:cubicBezTo>
                    <a:pt x="6412" y="17716"/>
                    <a:pt x="6307" y="17646"/>
                    <a:pt x="6205" y="17479"/>
                  </a:cubicBezTo>
                  <a:cubicBezTo>
                    <a:pt x="5794" y="16812"/>
                    <a:pt x="5539" y="16317"/>
                    <a:pt x="5439" y="15981"/>
                  </a:cubicBezTo>
                  <a:cubicBezTo>
                    <a:pt x="5431" y="15953"/>
                    <a:pt x="5408" y="15940"/>
                    <a:pt x="5386" y="15940"/>
                  </a:cubicBezTo>
                  <a:cubicBezTo>
                    <a:pt x="5363" y="15940"/>
                    <a:pt x="5340" y="15954"/>
                    <a:pt x="5334" y="15983"/>
                  </a:cubicBezTo>
                  <a:cubicBezTo>
                    <a:pt x="5277" y="16263"/>
                    <a:pt x="5250" y="16796"/>
                    <a:pt x="5636" y="17416"/>
                  </a:cubicBezTo>
                  <a:cubicBezTo>
                    <a:pt x="6145" y="18237"/>
                    <a:pt x="6071" y="18931"/>
                    <a:pt x="5710" y="18931"/>
                  </a:cubicBezTo>
                  <a:cubicBezTo>
                    <a:pt x="5668" y="18931"/>
                    <a:pt x="5622" y="18922"/>
                    <a:pt x="5572" y="18902"/>
                  </a:cubicBezTo>
                  <a:cubicBezTo>
                    <a:pt x="5201" y="18753"/>
                    <a:pt x="4109" y="18313"/>
                    <a:pt x="3518" y="18313"/>
                  </a:cubicBezTo>
                  <a:cubicBezTo>
                    <a:pt x="3356" y="18313"/>
                    <a:pt x="3232" y="18346"/>
                    <a:pt x="3170" y="18428"/>
                  </a:cubicBezTo>
                  <a:cubicBezTo>
                    <a:pt x="2886" y="18808"/>
                    <a:pt x="4244" y="18776"/>
                    <a:pt x="4877" y="19788"/>
                  </a:cubicBezTo>
                  <a:cubicBezTo>
                    <a:pt x="5509" y="20800"/>
                    <a:pt x="6072" y="20880"/>
                    <a:pt x="5395" y="20950"/>
                  </a:cubicBezTo>
                  <a:cubicBezTo>
                    <a:pt x="5280" y="20962"/>
                    <a:pt x="5188" y="20969"/>
                    <a:pt x="5101" y="20969"/>
                  </a:cubicBezTo>
                  <a:cubicBezTo>
                    <a:pt x="4678" y="20969"/>
                    <a:pt x="4399" y="20802"/>
                    <a:pt x="2317" y="20230"/>
                  </a:cubicBezTo>
                  <a:cubicBezTo>
                    <a:pt x="2299" y="20225"/>
                    <a:pt x="2270" y="20221"/>
                    <a:pt x="2238" y="20221"/>
                  </a:cubicBezTo>
                  <a:cubicBezTo>
                    <a:pt x="2129" y="20221"/>
                    <a:pt x="1988" y="20270"/>
                    <a:pt x="2159" y="20514"/>
                  </a:cubicBezTo>
                  <a:cubicBezTo>
                    <a:pt x="2372" y="20819"/>
                    <a:pt x="3612" y="21591"/>
                    <a:pt x="4549" y="21591"/>
                  </a:cubicBezTo>
                  <a:cubicBezTo>
                    <a:pt x="4585" y="21591"/>
                    <a:pt x="4621" y="21590"/>
                    <a:pt x="4656" y="21588"/>
                  </a:cubicBezTo>
                  <a:lnTo>
                    <a:pt x="4656" y="21588"/>
                  </a:lnTo>
                  <a:cubicBezTo>
                    <a:pt x="4656" y="21588"/>
                    <a:pt x="4246" y="22537"/>
                    <a:pt x="3613" y="22726"/>
                  </a:cubicBezTo>
                  <a:cubicBezTo>
                    <a:pt x="2981" y="22915"/>
                    <a:pt x="2127" y="23041"/>
                    <a:pt x="2349" y="23232"/>
                  </a:cubicBezTo>
                  <a:cubicBezTo>
                    <a:pt x="2399" y="23274"/>
                    <a:pt x="2473" y="23290"/>
                    <a:pt x="2561" y="23290"/>
                  </a:cubicBezTo>
                  <a:cubicBezTo>
                    <a:pt x="2787" y="23290"/>
                    <a:pt x="3104" y="23189"/>
                    <a:pt x="3342" y="23189"/>
                  </a:cubicBezTo>
                  <a:cubicBezTo>
                    <a:pt x="3422" y="23189"/>
                    <a:pt x="3494" y="23201"/>
                    <a:pt x="3549" y="23232"/>
                  </a:cubicBezTo>
                  <a:cubicBezTo>
                    <a:pt x="3764" y="23350"/>
                    <a:pt x="4250" y="23560"/>
                    <a:pt x="4516" y="23560"/>
                  </a:cubicBezTo>
                  <a:cubicBezTo>
                    <a:pt x="4601" y="23560"/>
                    <a:pt x="4664" y="23538"/>
                    <a:pt x="4687" y="23485"/>
                  </a:cubicBezTo>
                  <a:cubicBezTo>
                    <a:pt x="4781" y="23264"/>
                    <a:pt x="4054" y="23104"/>
                    <a:pt x="4276" y="22852"/>
                  </a:cubicBezTo>
                  <a:cubicBezTo>
                    <a:pt x="4475" y="22624"/>
                    <a:pt x="5237" y="21577"/>
                    <a:pt x="6217" y="21577"/>
                  </a:cubicBezTo>
                  <a:cubicBezTo>
                    <a:pt x="6326" y="21577"/>
                    <a:pt x="6438" y="21590"/>
                    <a:pt x="6552" y="21619"/>
                  </a:cubicBezTo>
                  <a:cubicBezTo>
                    <a:pt x="7689" y="21903"/>
                    <a:pt x="9238" y="21776"/>
                    <a:pt x="8954" y="22567"/>
                  </a:cubicBezTo>
                  <a:cubicBezTo>
                    <a:pt x="8671" y="23357"/>
                    <a:pt x="5945" y="29236"/>
                    <a:pt x="5396" y="29584"/>
                  </a:cubicBezTo>
                  <a:cubicBezTo>
                    <a:pt x="4845" y="29931"/>
                    <a:pt x="4656" y="30343"/>
                    <a:pt x="4055" y="30533"/>
                  </a:cubicBezTo>
                  <a:cubicBezTo>
                    <a:pt x="3456" y="30722"/>
                    <a:pt x="2982" y="31166"/>
                    <a:pt x="2633" y="31292"/>
                  </a:cubicBezTo>
                  <a:cubicBezTo>
                    <a:pt x="2286" y="31419"/>
                    <a:pt x="168" y="31545"/>
                    <a:pt x="421" y="31798"/>
                  </a:cubicBezTo>
                  <a:cubicBezTo>
                    <a:pt x="526" y="31903"/>
                    <a:pt x="794" y="31959"/>
                    <a:pt x="1145" y="31959"/>
                  </a:cubicBezTo>
                  <a:cubicBezTo>
                    <a:pt x="1638" y="31959"/>
                    <a:pt x="2294" y="31848"/>
                    <a:pt x="2886" y="31608"/>
                  </a:cubicBezTo>
                  <a:cubicBezTo>
                    <a:pt x="3693" y="31282"/>
                    <a:pt x="4418" y="30853"/>
                    <a:pt x="4743" y="30853"/>
                  </a:cubicBezTo>
                  <a:cubicBezTo>
                    <a:pt x="4826" y="30853"/>
                    <a:pt x="4883" y="30881"/>
                    <a:pt x="4909" y="30945"/>
                  </a:cubicBezTo>
                  <a:cubicBezTo>
                    <a:pt x="5035" y="31261"/>
                    <a:pt x="4308" y="32178"/>
                    <a:pt x="3392" y="32714"/>
                  </a:cubicBezTo>
                  <a:cubicBezTo>
                    <a:pt x="2476" y="33251"/>
                    <a:pt x="1" y="34769"/>
                    <a:pt x="400" y="35432"/>
                  </a:cubicBezTo>
                  <a:cubicBezTo>
                    <a:pt x="463" y="35537"/>
                    <a:pt x="529" y="35582"/>
                    <a:pt x="600" y="35582"/>
                  </a:cubicBezTo>
                  <a:cubicBezTo>
                    <a:pt x="982" y="35582"/>
                    <a:pt x="1525" y="34290"/>
                    <a:pt x="2697" y="33917"/>
                  </a:cubicBezTo>
                  <a:cubicBezTo>
                    <a:pt x="2697" y="33917"/>
                    <a:pt x="3343" y="33421"/>
                    <a:pt x="3751" y="33421"/>
                  </a:cubicBezTo>
                  <a:cubicBezTo>
                    <a:pt x="3868" y="33421"/>
                    <a:pt x="3966" y="33463"/>
                    <a:pt x="4023" y="33569"/>
                  </a:cubicBezTo>
                  <a:cubicBezTo>
                    <a:pt x="4225" y="33947"/>
                    <a:pt x="4306" y="34306"/>
                    <a:pt x="4443" y="34306"/>
                  </a:cubicBezTo>
                  <a:cubicBezTo>
                    <a:pt x="4478" y="34306"/>
                    <a:pt x="4516" y="34283"/>
                    <a:pt x="4560" y="34232"/>
                  </a:cubicBezTo>
                  <a:cubicBezTo>
                    <a:pt x="4781" y="33979"/>
                    <a:pt x="4591" y="32906"/>
                    <a:pt x="5161" y="32083"/>
                  </a:cubicBezTo>
                  <a:cubicBezTo>
                    <a:pt x="5707" y="31294"/>
                    <a:pt x="6427" y="29515"/>
                    <a:pt x="6736" y="29515"/>
                  </a:cubicBezTo>
                  <a:cubicBezTo>
                    <a:pt x="6749" y="29515"/>
                    <a:pt x="6761" y="29518"/>
                    <a:pt x="6773" y="29524"/>
                  </a:cubicBezTo>
                  <a:cubicBezTo>
                    <a:pt x="7058" y="29682"/>
                    <a:pt x="7153" y="31767"/>
                    <a:pt x="6962" y="32842"/>
                  </a:cubicBezTo>
                  <a:cubicBezTo>
                    <a:pt x="6773" y="33917"/>
                    <a:pt x="6615" y="36034"/>
                    <a:pt x="6615" y="36319"/>
                  </a:cubicBezTo>
                  <a:cubicBezTo>
                    <a:pt x="6615" y="36603"/>
                    <a:pt x="5699" y="38531"/>
                    <a:pt x="5952" y="38531"/>
                  </a:cubicBezTo>
                  <a:cubicBezTo>
                    <a:pt x="6173" y="38531"/>
                    <a:pt x="6417" y="38122"/>
                    <a:pt x="6707" y="38122"/>
                  </a:cubicBezTo>
                  <a:cubicBezTo>
                    <a:pt x="6749" y="38122"/>
                    <a:pt x="6793" y="38131"/>
                    <a:pt x="6837" y="38151"/>
                  </a:cubicBezTo>
                  <a:cubicBezTo>
                    <a:pt x="7169" y="38302"/>
                    <a:pt x="7702" y="39519"/>
                    <a:pt x="7916" y="39519"/>
                  </a:cubicBezTo>
                  <a:cubicBezTo>
                    <a:pt x="7926" y="39519"/>
                    <a:pt x="7935" y="39516"/>
                    <a:pt x="7944" y="39511"/>
                  </a:cubicBezTo>
                  <a:cubicBezTo>
                    <a:pt x="8133" y="39384"/>
                    <a:pt x="7279" y="37235"/>
                    <a:pt x="7295" y="36950"/>
                  </a:cubicBezTo>
                  <a:cubicBezTo>
                    <a:pt x="7311" y="36667"/>
                    <a:pt x="6932" y="35086"/>
                    <a:pt x="7154" y="35055"/>
                  </a:cubicBezTo>
                  <a:cubicBezTo>
                    <a:pt x="7155" y="35054"/>
                    <a:pt x="7157" y="35054"/>
                    <a:pt x="7159" y="35054"/>
                  </a:cubicBezTo>
                  <a:cubicBezTo>
                    <a:pt x="7386" y="35054"/>
                    <a:pt x="8470" y="36767"/>
                    <a:pt x="8711" y="36767"/>
                  </a:cubicBezTo>
                  <a:cubicBezTo>
                    <a:pt x="8719" y="36767"/>
                    <a:pt x="8727" y="36765"/>
                    <a:pt x="8733" y="36761"/>
                  </a:cubicBezTo>
                  <a:cubicBezTo>
                    <a:pt x="8924" y="36635"/>
                    <a:pt x="8426" y="35667"/>
                    <a:pt x="7627" y="34738"/>
                  </a:cubicBezTo>
                  <a:cubicBezTo>
                    <a:pt x="6827" y="33810"/>
                    <a:pt x="7817" y="32999"/>
                    <a:pt x="7848" y="32432"/>
                  </a:cubicBezTo>
                  <a:cubicBezTo>
                    <a:pt x="7879" y="31863"/>
                    <a:pt x="8101" y="29714"/>
                    <a:pt x="8005" y="28607"/>
                  </a:cubicBezTo>
                  <a:cubicBezTo>
                    <a:pt x="7912" y="27501"/>
                    <a:pt x="8828" y="24088"/>
                    <a:pt x="10407" y="23266"/>
                  </a:cubicBezTo>
                  <a:cubicBezTo>
                    <a:pt x="11884" y="22497"/>
                    <a:pt x="14115" y="21813"/>
                    <a:pt x="15050" y="20952"/>
                  </a:cubicBezTo>
                  <a:cubicBezTo>
                    <a:pt x="15240" y="20778"/>
                    <a:pt x="15487" y="20682"/>
                    <a:pt x="15745" y="20676"/>
                  </a:cubicBezTo>
                  <a:cubicBezTo>
                    <a:pt x="16002" y="20682"/>
                    <a:pt x="16250" y="20778"/>
                    <a:pt x="16439" y="20952"/>
                  </a:cubicBezTo>
                  <a:cubicBezTo>
                    <a:pt x="16876" y="21355"/>
                    <a:pt x="17268" y="21720"/>
                    <a:pt x="17712" y="22072"/>
                  </a:cubicBezTo>
                  <a:cubicBezTo>
                    <a:pt x="17888" y="21114"/>
                    <a:pt x="18097" y="20445"/>
                    <a:pt x="18259" y="19930"/>
                  </a:cubicBezTo>
                  <a:cubicBezTo>
                    <a:pt x="18277" y="19870"/>
                    <a:pt x="18295" y="19813"/>
                    <a:pt x="18312" y="19757"/>
                  </a:cubicBezTo>
                  <a:cubicBezTo>
                    <a:pt x="18180" y="19536"/>
                    <a:pt x="18041" y="19313"/>
                    <a:pt x="17893" y="19092"/>
                  </a:cubicBezTo>
                  <a:cubicBezTo>
                    <a:pt x="16939" y="17687"/>
                    <a:pt x="16799" y="1913"/>
                    <a:pt x="16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53;p46">
              <a:extLst>
                <a:ext uri="{FF2B5EF4-FFF2-40B4-BE49-F238E27FC236}">
                  <a16:creationId xmlns:a16="http://schemas.microsoft.com/office/drawing/2014/main" id="{6FDD1468-832A-C067-136D-1C12C2FCA049}"/>
                </a:ext>
              </a:extLst>
            </p:cNvPr>
            <p:cNvSpPr/>
            <p:nvPr/>
          </p:nvSpPr>
          <p:spPr>
            <a:xfrm>
              <a:off x="5457877" y="1951974"/>
              <a:ext cx="836050" cy="1667072"/>
            </a:xfrm>
            <a:custGeom>
              <a:avLst/>
              <a:gdLst/>
              <a:ahLst/>
              <a:cxnLst/>
              <a:rect l="l" t="t" r="r" b="b"/>
              <a:pathLst>
                <a:path w="13135" h="26191" extrusionOk="0">
                  <a:moveTo>
                    <a:pt x="9515" y="0"/>
                  </a:moveTo>
                  <a:cubicBezTo>
                    <a:pt x="9365" y="0"/>
                    <a:pt x="9033" y="247"/>
                    <a:pt x="8828" y="453"/>
                  </a:cubicBezTo>
                  <a:cubicBezTo>
                    <a:pt x="8771" y="510"/>
                    <a:pt x="8722" y="532"/>
                    <a:pt x="8678" y="532"/>
                  </a:cubicBezTo>
                  <a:cubicBezTo>
                    <a:pt x="8542" y="532"/>
                    <a:pt x="8459" y="320"/>
                    <a:pt x="8353" y="320"/>
                  </a:cubicBezTo>
                  <a:cubicBezTo>
                    <a:pt x="8343" y="320"/>
                    <a:pt x="8332" y="322"/>
                    <a:pt x="8322" y="326"/>
                  </a:cubicBezTo>
                  <a:cubicBezTo>
                    <a:pt x="8162" y="390"/>
                    <a:pt x="8322" y="706"/>
                    <a:pt x="8322" y="706"/>
                  </a:cubicBezTo>
                  <a:cubicBezTo>
                    <a:pt x="8322" y="706"/>
                    <a:pt x="7406" y="1812"/>
                    <a:pt x="7342" y="2634"/>
                  </a:cubicBezTo>
                  <a:cubicBezTo>
                    <a:pt x="7291" y="3290"/>
                    <a:pt x="6919" y="4388"/>
                    <a:pt x="6514" y="4388"/>
                  </a:cubicBezTo>
                  <a:cubicBezTo>
                    <a:pt x="6412" y="4388"/>
                    <a:pt x="6307" y="4318"/>
                    <a:pt x="6205" y="4151"/>
                  </a:cubicBezTo>
                  <a:cubicBezTo>
                    <a:pt x="5794" y="3484"/>
                    <a:pt x="5539" y="2989"/>
                    <a:pt x="5439" y="2652"/>
                  </a:cubicBezTo>
                  <a:cubicBezTo>
                    <a:pt x="5431" y="2625"/>
                    <a:pt x="5408" y="2611"/>
                    <a:pt x="5386" y="2611"/>
                  </a:cubicBezTo>
                  <a:cubicBezTo>
                    <a:pt x="5363" y="2611"/>
                    <a:pt x="5340" y="2626"/>
                    <a:pt x="5334" y="2655"/>
                  </a:cubicBezTo>
                  <a:cubicBezTo>
                    <a:pt x="5277" y="2935"/>
                    <a:pt x="5250" y="3468"/>
                    <a:pt x="5636" y="4088"/>
                  </a:cubicBezTo>
                  <a:cubicBezTo>
                    <a:pt x="6146" y="4908"/>
                    <a:pt x="6071" y="5603"/>
                    <a:pt x="5710" y="5603"/>
                  </a:cubicBezTo>
                  <a:cubicBezTo>
                    <a:pt x="5668" y="5603"/>
                    <a:pt x="5622" y="5593"/>
                    <a:pt x="5572" y="5573"/>
                  </a:cubicBezTo>
                  <a:cubicBezTo>
                    <a:pt x="5201" y="5425"/>
                    <a:pt x="4109" y="4985"/>
                    <a:pt x="3518" y="4985"/>
                  </a:cubicBezTo>
                  <a:cubicBezTo>
                    <a:pt x="3356" y="4985"/>
                    <a:pt x="3232" y="5018"/>
                    <a:pt x="3170" y="5100"/>
                  </a:cubicBezTo>
                  <a:cubicBezTo>
                    <a:pt x="2886" y="5480"/>
                    <a:pt x="4244" y="5447"/>
                    <a:pt x="4877" y="6459"/>
                  </a:cubicBezTo>
                  <a:cubicBezTo>
                    <a:pt x="5509" y="7471"/>
                    <a:pt x="6072" y="7552"/>
                    <a:pt x="5395" y="7622"/>
                  </a:cubicBezTo>
                  <a:cubicBezTo>
                    <a:pt x="5280" y="7634"/>
                    <a:pt x="5188" y="7641"/>
                    <a:pt x="5101" y="7641"/>
                  </a:cubicBezTo>
                  <a:cubicBezTo>
                    <a:pt x="4678" y="7641"/>
                    <a:pt x="4399" y="7474"/>
                    <a:pt x="2317" y="6902"/>
                  </a:cubicBezTo>
                  <a:cubicBezTo>
                    <a:pt x="2299" y="6897"/>
                    <a:pt x="2270" y="6893"/>
                    <a:pt x="2238" y="6893"/>
                  </a:cubicBezTo>
                  <a:cubicBezTo>
                    <a:pt x="2129" y="6893"/>
                    <a:pt x="1988" y="6942"/>
                    <a:pt x="2159" y="7186"/>
                  </a:cubicBezTo>
                  <a:cubicBezTo>
                    <a:pt x="2372" y="7490"/>
                    <a:pt x="3612" y="8263"/>
                    <a:pt x="4549" y="8263"/>
                  </a:cubicBezTo>
                  <a:cubicBezTo>
                    <a:pt x="4585" y="8263"/>
                    <a:pt x="4621" y="8262"/>
                    <a:pt x="4656" y="8260"/>
                  </a:cubicBezTo>
                  <a:lnTo>
                    <a:pt x="4656" y="8260"/>
                  </a:lnTo>
                  <a:cubicBezTo>
                    <a:pt x="4656" y="8260"/>
                    <a:pt x="4246" y="9208"/>
                    <a:pt x="3613" y="9396"/>
                  </a:cubicBezTo>
                  <a:cubicBezTo>
                    <a:pt x="2981" y="9587"/>
                    <a:pt x="2127" y="9713"/>
                    <a:pt x="2349" y="9902"/>
                  </a:cubicBezTo>
                  <a:cubicBezTo>
                    <a:pt x="2399" y="9946"/>
                    <a:pt x="2474" y="9961"/>
                    <a:pt x="2562" y="9961"/>
                  </a:cubicBezTo>
                  <a:cubicBezTo>
                    <a:pt x="2788" y="9961"/>
                    <a:pt x="3106" y="9860"/>
                    <a:pt x="3343" y="9860"/>
                  </a:cubicBezTo>
                  <a:cubicBezTo>
                    <a:pt x="3423" y="9860"/>
                    <a:pt x="3494" y="9872"/>
                    <a:pt x="3549" y="9902"/>
                  </a:cubicBezTo>
                  <a:cubicBezTo>
                    <a:pt x="3764" y="10022"/>
                    <a:pt x="4250" y="10231"/>
                    <a:pt x="4515" y="10231"/>
                  </a:cubicBezTo>
                  <a:cubicBezTo>
                    <a:pt x="4601" y="10231"/>
                    <a:pt x="4664" y="10209"/>
                    <a:pt x="4687" y="10155"/>
                  </a:cubicBezTo>
                  <a:cubicBezTo>
                    <a:pt x="4781" y="9935"/>
                    <a:pt x="4054" y="9776"/>
                    <a:pt x="4276" y="9523"/>
                  </a:cubicBezTo>
                  <a:cubicBezTo>
                    <a:pt x="4475" y="9296"/>
                    <a:pt x="5237" y="8249"/>
                    <a:pt x="6217" y="8249"/>
                  </a:cubicBezTo>
                  <a:cubicBezTo>
                    <a:pt x="6326" y="8249"/>
                    <a:pt x="6438" y="8262"/>
                    <a:pt x="6552" y="8291"/>
                  </a:cubicBezTo>
                  <a:cubicBezTo>
                    <a:pt x="7689" y="8575"/>
                    <a:pt x="9238" y="8448"/>
                    <a:pt x="8954" y="9239"/>
                  </a:cubicBezTo>
                  <a:cubicBezTo>
                    <a:pt x="8671" y="10029"/>
                    <a:pt x="5945" y="15908"/>
                    <a:pt x="5396" y="16256"/>
                  </a:cubicBezTo>
                  <a:cubicBezTo>
                    <a:pt x="4845" y="16603"/>
                    <a:pt x="4656" y="17015"/>
                    <a:pt x="4055" y="17205"/>
                  </a:cubicBezTo>
                  <a:cubicBezTo>
                    <a:pt x="3456" y="17394"/>
                    <a:pt x="2982" y="17837"/>
                    <a:pt x="2633" y="17964"/>
                  </a:cubicBezTo>
                  <a:cubicBezTo>
                    <a:pt x="2286" y="18090"/>
                    <a:pt x="168" y="18217"/>
                    <a:pt x="421" y="18470"/>
                  </a:cubicBezTo>
                  <a:cubicBezTo>
                    <a:pt x="526" y="18575"/>
                    <a:pt x="794" y="18631"/>
                    <a:pt x="1145" y="18631"/>
                  </a:cubicBezTo>
                  <a:cubicBezTo>
                    <a:pt x="1638" y="18631"/>
                    <a:pt x="2294" y="18520"/>
                    <a:pt x="2886" y="18280"/>
                  </a:cubicBezTo>
                  <a:cubicBezTo>
                    <a:pt x="3693" y="17952"/>
                    <a:pt x="4419" y="17525"/>
                    <a:pt x="4744" y="17525"/>
                  </a:cubicBezTo>
                  <a:cubicBezTo>
                    <a:pt x="4826" y="17525"/>
                    <a:pt x="4883" y="17552"/>
                    <a:pt x="4909" y="17616"/>
                  </a:cubicBezTo>
                  <a:cubicBezTo>
                    <a:pt x="5035" y="17933"/>
                    <a:pt x="4308" y="18849"/>
                    <a:pt x="3392" y="19386"/>
                  </a:cubicBezTo>
                  <a:cubicBezTo>
                    <a:pt x="2476" y="19923"/>
                    <a:pt x="1" y="21441"/>
                    <a:pt x="400" y="22104"/>
                  </a:cubicBezTo>
                  <a:cubicBezTo>
                    <a:pt x="463" y="22209"/>
                    <a:pt x="529" y="22254"/>
                    <a:pt x="600" y="22254"/>
                  </a:cubicBezTo>
                  <a:cubicBezTo>
                    <a:pt x="982" y="22254"/>
                    <a:pt x="1525" y="20961"/>
                    <a:pt x="2697" y="20588"/>
                  </a:cubicBezTo>
                  <a:cubicBezTo>
                    <a:pt x="2697" y="20588"/>
                    <a:pt x="3343" y="20093"/>
                    <a:pt x="3750" y="20093"/>
                  </a:cubicBezTo>
                  <a:cubicBezTo>
                    <a:pt x="3868" y="20093"/>
                    <a:pt x="3966" y="20134"/>
                    <a:pt x="4023" y="20241"/>
                  </a:cubicBezTo>
                  <a:cubicBezTo>
                    <a:pt x="4225" y="20619"/>
                    <a:pt x="4306" y="20978"/>
                    <a:pt x="4443" y="20978"/>
                  </a:cubicBezTo>
                  <a:cubicBezTo>
                    <a:pt x="4478" y="20978"/>
                    <a:pt x="4516" y="20955"/>
                    <a:pt x="4560" y="20904"/>
                  </a:cubicBezTo>
                  <a:cubicBezTo>
                    <a:pt x="4781" y="20651"/>
                    <a:pt x="4591" y="19578"/>
                    <a:pt x="5161" y="18755"/>
                  </a:cubicBezTo>
                  <a:cubicBezTo>
                    <a:pt x="5707" y="17965"/>
                    <a:pt x="6427" y="16186"/>
                    <a:pt x="6736" y="16186"/>
                  </a:cubicBezTo>
                  <a:cubicBezTo>
                    <a:pt x="6749" y="16186"/>
                    <a:pt x="6761" y="16189"/>
                    <a:pt x="6773" y="16195"/>
                  </a:cubicBezTo>
                  <a:cubicBezTo>
                    <a:pt x="7058" y="16354"/>
                    <a:pt x="7153" y="18439"/>
                    <a:pt x="6962" y="19514"/>
                  </a:cubicBezTo>
                  <a:cubicBezTo>
                    <a:pt x="6773" y="20588"/>
                    <a:pt x="6615" y="22706"/>
                    <a:pt x="6615" y="22990"/>
                  </a:cubicBezTo>
                  <a:cubicBezTo>
                    <a:pt x="6615" y="23274"/>
                    <a:pt x="5699" y="25203"/>
                    <a:pt x="5952" y="25203"/>
                  </a:cubicBezTo>
                  <a:cubicBezTo>
                    <a:pt x="6173" y="25203"/>
                    <a:pt x="6417" y="24794"/>
                    <a:pt x="6707" y="24794"/>
                  </a:cubicBezTo>
                  <a:cubicBezTo>
                    <a:pt x="6749" y="24794"/>
                    <a:pt x="6793" y="24803"/>
                    <a:pt x="6837" y="24823"/>
                  </a:cubicBezTo>
                  <a:cubicBezTo>
                    <a:pt x="7169" y="24973"/>
                    <a:pt x="7702" y="26191"/>
                    <a:pt x="7916" y="26191"/>
                  </a:cubicBezTo>
                  <a:cubicBezTo>
                    <a:pt x="7926" y="26191"/>
                    <a:pt x="7935" y="26188"/>
                    <a:pt x="7944" y="26183"/>
                  </a:cubicBezTo>
                  <a:cubicBezTo>
                    <a:pt x="8133" y="26055"/>
                    <a:pt x="7279" y="23907"/>
                    <a:pt x="7295" y="23622"/>
                  </a:cubicBezTo>
                  <a:cubicBezTo>
                    <a:pt x="7311" y="23338"/>
                    <a:pt x="6932" y="21758"/>
                    <a:pt x="7154" y="21727"/>
                  </a:cubicBezTo>
                  <a:cubicBezTo>
                    <a:pt x="7155" y="21726"/>
                    <a:pt x="7157" y="21726"/>
                    <a:pt x="7159" y="21726"/>
                  </a:cubicBezTo>
                  <a:cubicBezTo>
                    <a:pt x="7386" y="21726"/>
                    <a:pt x="8470" y="23439"/>
                    <a:pt x="8711" y="23439"/>
                  </a:cubicBezTo>
                  <a:cubicBezTo>
                    <a:pt x="8720" y="23439"/>
                    <a:pt x="8727" y="23437"/>
                    <a:pt x="8733" y="23433"/>
                  </a:cubicBezTo>
                  <a:cubicBezTo>
                    <a:pt x="8924" y="23306"/>
                    <a:pt x="8426" y="22339"/>
                    <a:pt x="7627" y="21410"/>
                  </a:cubicBezTo>
                  <a:cubicBezTo>
                    <a:pt x="6827" y="20482"/>
                    <a:pt x="7817" y="19671"/>
                    <a:pt x="7848" y="19104"/>
                  </a:cubicBezTo>
                  <a:cubicBezTo>
                    <a:pt x="7879" y="18534"/>
                    <a:pt x="8101" y="16386"/>
                    <a:pt x="8005" y="15279"/>
                  </a:cubicBezTo>
                  <a:cubicBezTo>
                    <a:pt x="7912" y="14173"/>
                    <a:pt x="8828" y="10760"/>
                    <a:pt x="10407" y="9938"/>
                  </a:cubicBezTo>
                  <a:cubicBezTo>
                    <a:pt x="11204" y="9523"/>
                    <a:pt x="12220" y="9133"/>
                    <a:pt x="13134" y="8727"/>
                  </a:cubicBezTo>
                  <a:cubicBezTo>
                    <a:pt x="12934" y="7715"/>
                    <a:pt x="12700" y="7070"/>
                    <a:pt x="12536" y="6514"/>
                  </a:cubicBezTo>
                  <a:cubicBezTo>
                    <a:pt x="11519" y="7226"/>
                    <a:pt x="10252" y="7622"/>
                    <a:pt x="9012" y="7622"/>
                  </a:cubicBezTo>
                  <a:cubicBezTo>
                    <a:pt x="8833" y="7622"/>
                    <a:pt x="8655" y="7614"/>
                    <a:pt x="8479" y="7597"/>
                  </a:cubicBezTo>
                  <a:cubicBezTo>
                    <a:pt x="6456" y="7408"/>
                    <a:pt x="6424" y="6365"/>
                    <a:pt x="6773" y="5986"/>
                  </a:cubicBezTo>
                  <a:cubicBezTo>
                    <a:pt x="7120" y="5606"/>
                    <a:pt x="7406" y="4911"/>
                    <a:pt x="7342" y="4500"/>
                  </a:cubicBezTo>
                  <a:cubicBezTo>
                    <a:pt x="7279" y="4089"/>
                    <a:pt x="7689" y="3457"/>
                    <a:pt x="8701" y="3013"/>
                  </a:cubicBezTo>
                  <a:cubicBezTo>
                    <a:pt x="9713" y="2571"/>
                    <a:pt x="10106" y="2133"/>
                    <a:pt x="9997" y="1971"/>
                  </a:cubicBezTo>
                  <a:cubicBezTo>
                    <a:pt x="9980" y="1946"/>
                    <a:pt x="9957" y="1935"/>
                    <a:pt x="9928" y="1935"/>
                  </a:cubicBezTo>
                  <a:cubicBezTo>
                    <a:pt x="9673" y="1935"/>
                    <a:pt x="8977" y="2843"/>
                    <a:pt x="8172" y="2843"/>
                  </a:cubicBezTo>
                  <a:cubicBezTo>
                    <a:pt x="8106" y="2843"/>
                    <a:pt x="8040" y="2837"/>
                    <a:pt x="7974" y="2824"/>
                  </a:cubicBezTo>
                  <a:cubicBezTo>
                    <a:pt x="7279" y="2689"/>
                    <a:pt x="8195" y="1307"/>
                    <a:pt x="8671" y="959"/>
                  </a:cubicBezTo>
                  <a:cubicBezTo>
                    <a:pt x="9144" y="611"/>
                    <a:pt x="9650" y="200"/>
                    <a:pt x="9587" y="43"/>
                  </a:cubicBezTo>
                  <a:cubicBezTo>
                    <a:pt x="9575" y="13"/>
                    <a:pt x="9550" y="0"/>
                    <a:pt x="9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54;p46">
              <a:extLst>
                <a:ext uri="{FF2B5EF4-FFF2-40B4-BE49-F238E27FC236}">
                  <a16:creationId xmlns:a16="http://schemas.microsoft.com/office/drawing/2014/main" id="{268207D6-5834-3C01-5B27-474BEF0E39AA}"/>
                </a:ext>
              </a:extLst>
            </p:cNvPr>
            <p:cNvSpPr/>
            <p:nvPr/>
          </p:nvSpPr>
          <p:spPr>
            <a:xfrm>
              <a:off x="6559481" y="1663129"/>
              <a:ext cx="1293698" cy="2190853"/>
            </a:xfrm>
            <a:custGeom>
              <a:avLst/>
              <a:gdLst/>
              <a:ahLst/>
              <a:cxnLst/>
              <a:rect l="l" t="t" r="r" b="b"/>
              <a:pathLst>
                <a:path w="20325" h="34420" extrusionOk="0">
                  <a:moveTo>
                    <a:pt x="5281" y="0"/>
                  </a:moveTo>
                  <a:cubicBezTo>
                    <a:pt x="3938" y="0"/>
                    <a:pt x="2881" y="415"/>
                    <a:pt x="2140" y="1233"/>
                  </a:cubicBezTo>
                  <a:cubicBezTo>
                    <a:pt x="611" y="2919"/>
                    <a:pt x="892" y="5762"/>
                    <a:pt x="1118" y="8048"/>
                  </a:cubicBezTo>
                  <a:cubicBezTo>
                    <a:pt x="1193" y="8797"/>
                    <a:pt x="1263" y="9504"/>
                    <a:pt x="1234" y="9946"/>
                  </a:cubicBezTo>
                  <a:cubicBezTo>
                    <a:pt x="1210" y="10313"/>
                    <a:pt x="1102" y="10660"/>
                    <a:pt x="952" y="11140"/>
                  </a:cubicBezTo>
                  <a:cubicBezTo>
                    <a:pt x="748" y="11790"/>
                    <a:pt x="469" y="12680"/>
                    <a:pt x="272" y="14088"/>
                  </a:cubicBezTo>
                  <a:cubicBezTo>
                    <a:pt x="1" y="16021"/>
                    <a:pt x="498" y="17251"/>
                    <a:pt x="861" y="18151"/>
                  </a:cubicBezTo>
                  <a:cubicBezTo>
                    <a:pt x="997" y="18488"/>
                    <a:pt x="1114" y="18778"/>
                    <a:pt x="1166" y="19037"/>
                  </a:cubicBezTo>
                  <a:cubicBezTo>
                    <a:pt x="1387" y="20162"/>
                    <a:pt x="1248" y="21889"/>
                    <a:pt x="1101" y="23717"/>
                  </a:cubicBezTo>
                  <a:cubicBezTo>
                    <a:pt x="883" y="26441"/>
                    <a:pt x="657" y="29257"/>
                    <a:pt x="1469" y="31262"/>
                  </a:cubicBezTo>
                  <a:cubicBezTo>
                    <a:pt x="2616" y="34092"/>
                    <a:pt x="6145" y="34420"/>
                    <a:pt x="8699" y="34420"/>
                  </a:cubicBezTo>
                  <a:cubicBezTo>
                    <a:pt x="10800" y="34420"/>
                    <a:pt x="13204" y="34147"/>
                    <a:pt x="15063" y="33908"/>
                  </a:cubicBezTo>
                  <a:cubicBezTo>
                    <a:pt x="16355" y="33744"/>
                    <a:pt x="17371" y="33130"/>
                    <a:pt x="18078" y="32086"/>
                  </a:cubicBezTo>
                  <a:cubicBezTo>
                    <a:pt x="20325" y="28772"/>
                    <a:pt x="18850" y="22051"/>
                    <a:pt x="17290" y="16012"/>
                  </a:cubicBezTo>
                  <a:cubicBezTo>
                    <a:pt x="17199" y="15661"/>
                    <a:pt x="17114" y="15337"/>
                    <a:pt x="17041" y="15042"/>
                  </a:cubicBezTo>
                  <a:cubicBezTo>
                    <a:pt x="16488" y="12849"/>
                    <a:pt x="15116" y="9138"/>
                    <a:pt x="13074" y="5900"/>
                  </a:cubicBezTo>
                  <a:cubicBezTo>
                    <a:pt x="10680" y="2105"/>
                    <a:pt x="8042" y="66"/>
                    <a:pt x="5444" y="2"/>
                  </a:cubicBezTo>
                  <a:cubicBezTo>
                    <a:pt x="5389" y="1"/>
                    <a:pt x="5334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55;p46">
              <a:extLst>
                <a:ext uri="{FF2B5EF4-FFF2-40B4-BE49-F238E27FC236}">
                  <a16:creationId xmlns:a16="http://schemas.microsoft.com/office/drawing/2014/main" id="{783B157A-858E-DBD1-32C9-9D3B8EF75A93}"/>
                </a:ext>
              </a:extLst>
            </p:cNvPr>
            <p:cNvSpPr/>
            <p:nvPr/>
          </p:nvSpPr>
          <p:spPr>
            <a:xfrm>
              <a:off x="6559672" y="1726334"/>
              <a:ext cx="1148956" cy="2127775"/>
            </a:xfrm>
            <a:custGeom>
              <a:avLst/>
              <a:gdLst/>
              <a:ahLst/>
              <a:cxnLst/>
              <a:rect l="l" t="t" r="r" b="b"/>
              <a:pathLst>
                <a:path w="18051" h="33429" extrusionOk="0">
                  <a:moveTo>
                    <a:pt x="2380" y="1"/>
                  </a:moveTo>
                  <a:lnTo>
                    <a:pt x="2380" y="1"/>
                  </a:lnTo>
                  <a:cubicBezTo>
                    <a:pt x="2297" y="77"/>
                    <a:pt x="2215" y="157"/>
                    <a:pt x="2138" y="242"/>
                  </a:cubicBezTo>
                  <a:cubicBezTo>
                    <a:pt x="611" y="1928"/>
                    <a:pt x="892" y="4771"/>
                    <a:pt x="1117" y="7057"/>
                  </a:cubicBezTo>
                  <a:cubicBezTo>
                    <a:pt x="1191" y="7806"/>
                    <a:pt x="1261" y="8514"/>
                    <a:pt x="1233" y="8956"/>
                  </a:cubicBezTo>
                  <a:cubicBezTo>
                    <a:pt x="1209" y="9323"/>
                    <a:pt x="1100" y="9670"/>
                    <a:pt x="950" y="10149"/>
                  </a:cubicBezTo>
                  <a:cubicBezTo>
                    <a:pt x="746" y="10799"/>
                    <a:pt x="468" y="11690"/>
                    <a:pt x="270" y="13097"/>
                  </a:cubicBezTo>
                  <a:cubicBezTo>
                    <a:pt x="0" y="15030"/>
                    <a:pt x="496" y="16262"/>
                    <a:pt x="859" y="17161"/>
                  </a:cubicBezTo>
                  <a:cubicBezTo>
                    <a:pt x="996" y="17496"/>
                    <a:pt x="1112" y="17787"/>
                    <a:pt x="1164" y="18048"/>
                  </a:cubicBezTo>
                  <a:cubicBezTo>
                    <a:pt x="1385" y="19173"/>
                    <a:pt x="1246" y="20900"/>
                    <a:pt x="1099" y="22726"/>
                  </a:cubicBezTo>
                  <a:cubicBezTo>
                    <a:pt x="881" y="25450"/>
                    <a:pt x="655" y="28267"/>
                    <a:pt x="1468" y="30272"/>
                  </a:cubicBezTo>
                  <a:cubicBezTo>
                    <a:pt x="2614" y="33102"/>
                    <a:pt x="6143" y="33429"/>
                    <a:pt x="8697" y="33429"/>
                  </a:cubicBezTo>
                  <a:cubicBezTo>
                    <a:pt x="10797" y="33427"/>
                    <a:pt x="13201" y="33154"/>
                    <a:pt x="15062" y="32917"/>
                  </a:cubicBezTo>
                  <a:cubicBezTo>
                    <a:pt x="16338" y="32755"/>
                    <a:pt x="17344" y="32153"/>
                    <a:pt x="18050" y="31130"/>
                  </a:cubicBezTo>
                  <a:cubicBezTo>
                    <a:pt x="17904" y="31128"/>
                    <a:pt x="17757" y="31127"/>
                    <a:pt x="17610" y="31127"/>
                  </a:cubicBezTo>
                  <a:cubicBezTo>
                    <a:pt x="16498" y="31127"/>
                    <a:pt x="15381" y="31187"/>
                    <a:pt x="14272" y="31187"/>
                  </a:cubicBezTo>
                  <a:cubicBezTo>
                    <a:pt x="13115" y="31187"/>
                    <a:pt x="11967" y="31122"/>
                    <a:pt x="10841" y="30857"/>
                  </a:cubicBezTo>
                  <a:cubicBezTo>
                    <a:pt x="7159" y="29993"/>
                    <a:pt x="4113" y="26854"/>
                    <a:pt x="3360" y="23147"/>
                  </a:cubicBezTo>
                  <a:cubicBezTo>
                    <a:pt x="3176" y="22239"/>
                    <a:pt x="3119" y="21301"/>
                    <a:pt x="3253" y="20384"/>
                  </a:cubicBezTo>
                  <a:cubicBezTo>
                    <a:pt x="3469" y="18890"/>
                    <a:pt x="4172" y="17516"/>
                    <a:pt x="4863" y="16175"/>
                  </a:cubicBezTo>
                  <a:cubicBezTo>
                    <a:pt x="3055" y="15622"/>
                    <a:pt x="1757" y="13728"/>
                    <a:pt x="1893" y="11843"/>
                  </a:cubicBezTo>
                  <a:cubicBezTo>
                    <a:pt x="2030" y="9958"/>
                    <a:pt x="3586" y="8270"/>
                    <a:pt x="5455" y="7983"/>
                  </a:cubicBezTo>
                  <a:cubicBezTo>
                    <a:pt x="3582" y="7262"/>
                    <a:pt x="2149" y="5503"/>
                    <a:pt x="1823" y="3524"/>
                  </a:cubicBezTo>
                  <a:cubicBezTo>
                    <a:pt x="1645" y="2450"/>
                    <a:pt x="1800" y="1336"/>
                    <a:pt x="2219" y="335"/>
                  </a:cubicBezTo>
                  <a:cubicBezTo>
                    <a:pt x="2266" y="223"/>
                    <a:pt x="2321" y="113"/>
                    <a:pt x="2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56;p46">
              <a:extLst>
                <a:ext uri="{FF2B5EF4-FFF2-40B4-BE49-F238E27FC236}">
                  <a16:creationId xmlns:a16="http://schemas.microsoft.com/office/drawing/2014/main" id="{72678B8F-CE9C-C97F-3F11-E4B0D7A8F1C7}"/>
                </a:ext>
              </a:extLst>
            </p:cNvPr>
            <p:cNvSpPr/>
            <p:nvPr/>
          </p:nvSpPr>
          <p:spPr>
            <a:xfrm>
              <a:off x="5318863" y="1780946"/>
              <a:ext cx="911985" cy="1901815"/>
            </a:xfrm>
            <a:custGeom>
              <a:avLst/>
              <a:gdLst/>
              <a:ahLst/>
              <a:cxnLst/>
              <a:rect l="l" t="t" r="r" b="b"/>
              <a:pathLst>
                <a:path w="14328" h="29879" extrusionOk="0">
                  <a:moveTo>
                    <a:pt x="10830" y="1"/>
                  </a:moveTo>
                  <a:cubicBezTo>
                    <a:pt x="10826" y="1"/>
                    <a:pt x="10821" y="1"/>
                    <a:pt x="10817" y="1"/>
                  </a:cubicBezTo>
                  <a:cubicBezTo>
                    <a:pt x="10637" y="8"/>
                    <a:pt x="10485" y="146"/>
                    <a:pt x="10485" y="331"/>
                  </a:cubicBezTo>
                  <a:lnTo>
                    <a:pt x="10485" y="395"/>
                  </a:lnTo>
                  <a:cubicBezTo>
                    <a:pt x="10485" y="563"/>
                    <a:pt x="10630" y="726"/>
                    <a:pt x="10804" y="726"/>
                  </a:cubicBezTo>
                  <a:cubicBezTo>
                    <a:pt x="10808" y="726"/>
                    <a:pt x="10812" y="726"/>
                    <a:pt x="10817" y="725"/>
                  </a:cubicBezTo>
                  <a:cubicBezTo>
                    <a:pt x="10996" y="718"/>
                    <a:pt x="11147" y="580"/>
                    <a:pt x="11147" y="395"/>
                  </a:cubicBezTo>
                  <a:lnTo>
                    <a:pt x="11147" y="331"/>
                  </a:lnTo>
                  <a:cubicBezTo>
                    <a:pt x="11146" y="163"/>
                    <a:pt x="11002" y="1"/>
                    <a:pt x="10830" y="1"/>
                  </a:cubicBezTo>
                  <a:close/>
                  <a:moveTo>
                    <a:pt x="13083" y="1135"/>
                  </a:moveTo>
                  <a:cubicBezTo>
                    <a:pt x="12658" y="1135"/>
                    <a:pt x="12656" y="1796"/>
                    <a:pt x="13083" y="1796"/>
                  </a:cubicBezTo>
                  <a:cubicBezTo>
                    <a:pt x="13508" y="1796"/>
                    <a:pt x="13509" y="1135"/>
                    <a:pt x="13083" y="1135"/>
                  </a:cubicBezTo>
                  <a:close/>
                  <a:moveTo>
                    <a:pt x="8927" y="1450"/>
                  </a:moveTo>
                  <a:cubicBezTo>
                    <a:pt x="8502" y="1450"/>
                    <a:pt x="8500" y="2110"/>
                    <a:pt x="8927" y="2110"/>
                  </a:cubicBezTo>
                  <a:cubicBezTo>
                    <a:pt x="8928" y="2110"/>
                    <a:pt x="8928" y="2110"/>
                    <a:pt x="8929" y="2110"/>
                  </a:cubicBezTo>
                  <a:cubicBezTo>
                    <a:pt x="9353" y="2110"/>
                    <a:pt x="9353" y="1450"/>
                    <a:pt x="8927" y="1450"/>
                  </a:cubicBezTo>
                  <a:close/>
                  <a:moveTo>
                    <a:pt x="12643" y="3150"/>
                  </a:moveTo>
                  <a:cubicBezTo>
                    <a:pt x="12218" y="3150"/>
                    <a:pt x="12216" y="3810"/>
                    <a:pt x="12643" y="3810"/>
                  </a:cubicBezTo>
                  <a:cubicBezTo>
                    <a:pt x="13068" y="3810"/>
                    <a:pt x="13068" y="3150"/>
                    <a:pt x="12643" y="3150"/>
                  </a:cubicBezTo>
                  <a:close/>
                  <a:moveTo>
                    <a:pt x="8041" y="3404"/>
                  </a:moveTo>
                  <a:cubicBezTo>
                    <a:pt x="7959" y="3404"/>
                    <a:pt x="7877" y="3434"/>
                    <a:pt x="7813" y="3498"/>
                  </a:cubicBezTo>
                  <a:lnTo>
                    <a:pt x="7750" y="3561"/>
                  </a:lnTo>
                  <a:cubicBezTo>
                    <a:pt x="7627" y="3684"/>
                    <a:pt x="7617" y="3909"/>
                    <a:pt x="7750" y="4028"/>
                  </a:cubicBezTo>
                  <a:cubicBezTo>
                    <a:pt x="7817" y="4090"/>
                    <a:pt x="7903" y="4122"/>
                    <a:pt x="7988" y="4122"/>
                  </a:cubicBezTo>
                  <a:cubicBezTo>
                    <a:pt x="8071" y="4122"/>
                    <a:pt x="8153" y="4092"/>
                    <a:pt x="8217" y="4028"/>
                  </a:cubicBezTo>
                  <a:lnTo>
                    <a:pt x="8279" y="3965"/>
                  </a:lnTo>
                  <a:cubicBezTo>
                    <a:pt x="8402" y="3842"/>
                    <a:pt x="8412" y="3619"/>
                    <a:pt x="8279" y="3498"/>
                  </a:cubicBezTo>
                  <a:cubicBezTo>
                    <a:pt x="8212" y="3436"/>
                    <a:pt x="8126" y="3404"/>
                    <a:pt x="8041" y="3404"/>
                  </a:cubicBezTo>
                  <a:close/>
                  <a:moveTo>
                    <a:pt x="5350" y="5542"/>
                  </a:moveTo>
                  <a:cubicBezTo>
                    <a:pt x="5346" y="5542"/>
                    <a:pt x="5342" y="5542"/>
                    <a:pt x="5338" y="5542"/>
                  </a:cubicBezTo>
                  <a:cubicBezTo>
                    <a:pt x="5159" y="5551"/>
                    <a:pt x="5007" y="5687"/>
                    <a:pt x="5007" y="5874"/>
                  </a:cubicBezTo>
                  <a:lnTo>
                    <a:pt x="5007" y="5936"/>
                  </a:lnTo>
                  <a:cubicBezTo>
                    <a:pt x="5007" y="6105"/>
                    <a:pt x="5153" y="6268"/>
                    <a:pt x="5326" y="6268"/>
                  </a:cubicBezTo>
                  <a:cubicBezTo>
                    <a:pt x="5330" y="6268"/>
                    <a:pt x="5334" y="6268"/>
                    <a:pt x="5338" y="6268"/>
                  </a:cubicBezTo>
                  <a:cubicBezTo>
                    <a:pt x="5517" y="6259"/>
                    <a:pt x="5669" y="6122"/>
                    <a:pt x="5669" y="5936"/>
                  </a:cubicBezTo>
                  <a:lnTo>
                    <a:pt x="5669" y="5874"/>
                  </a:lnTo>
                  <a:cubicBezTo>
                    <a:pt x="5669" y="5703"/>
                    <a:pt x="5524" y="5542"/>
                    <a:pt x="5350" y="5542"/>
                  </a:cubicBezTo>
                  <a:close/>
                  <a:moveTo>
                    <a:pt x="12956" y="6360"/>
                  </a:moveTo>
                  <a:cubicBezTo>
                    <a:pt x="12784" y="6360"/>
                    <a:pt x="12617" y="6512"/>
                    <a:pt x="12626" y="6692"/>
                  </a:cubicBezTo>
                  <a:cubicBezTo>
                    <a:pt x="12633" y="6871"/>
                    <a:pt x="12771" y="7022"/>
                    <a:pt x="12956" y="7022"/>
                  </a:cubicBezTo>
                  <a:lnTo>
                    <a:pt x="13020" y="7022"/>
                  </a:lnTo>
                  <a:cubicBezTo>
                    <a:pt x="13192" y="7022"/>
                    <a:pt x="13359" y="6871"/>
                    <a:pt x="13350" y="6692"/>
                  </a:cubicBezTo>
                  <a:cubicBezTo>
                    <a:pt x="13343" y="6511"/>
                    <a:pt x="13205" y="6360"/>
                    <a:pt x="13020" y="6360"/>
                  </a:cubicBezTo>
                  <a:close/>
                  <a:moveTo>
                    <a:pt x="11320" y="8250"/>
                  </a:moveTo>
                  <a:cubicBezTo>
                    <a:pt x="10894" y="8250"/>
                    <a:pt x="10893" y="8911"/>
                    <a:pt x="11320" y="8911"/>
                  </a:cubicBezTo>
                  <a:cubicBezTo>
                    <a:pt x="11745" y="8911"/>
                    <a:pt x="11746" y="8250"/>
                    <a:pt x="11320" y="8250"/>
                  </a:cubicBezTo>
                  <a:close/>
                  <a:moveTo>
                    <a:pt x="3082" y="10956"/>
                  </a:moveTo>
                  <a:cubicBezTo>
                    <a:pt x="3079" y="10956"/>
                    <a:pt x="3075" y="10956"/>
                    <a:pt x="3072" y="10956"/>
                  </a:cubicBezTo>
                  <a:cubicBezTo>
                    <a:pt x="2893" y="10964"/>
                    <a:pt x="2740" y="11102"/>
                    <a:pt x="2740" y="11287"/>
                  </a:cubicBezTo>
                  <a:lnTo>
                    <a:pt x="2740" y="11350"/>
                  </a:lnTo>
                  <a:cubicBezTo>
                    <a:pt x="2740" y="11519"/>
                    <a:pt x="2887" y="11682"/>
                    <a:pt x="3060" y="11682"/>
                  </a:cubicBezTo>
                  <a:cubicBezTo>
                    <a:pt x="3064" y="11682"/>
                    <a:pt x="3068" y="11682"/>
                    <a:pt x="3072" y="11682"/>
                  </a:cubicBezTo>
                  <a:cubicBezTo>
                    <a:pt x="3251" y="11673"/>
                    <a:pt x="3402" y="11536"/>
                    <a:pt x="3402" y="11350"/>
                  </a:cubicBezTo>
                  <a:lnTo>
                    <a:pt x="3402" y="11287"/>
                  </a:lnTo>
                  <a:cubicBezTo>
                    <a:pt x="3402" y="11118"/>
                    <a:pt x="3256" y="10956"/>
                    <a:pt x="3082" y="10956"/>
                  </a:cubicBezTo>
                  <a:close/>
                  <a:moveTo>
                    <a:pt x="9305" y="12909"/>
                  </a:moveTo>
                  <a:cubicBezTo>
                    <a:pt x="8880" y="12909"/>
                    <a:pt x="8879" y="13569"/>
                    <a:pt x="9305" y="13569"/>
                  </a:cubicBezTo>
                  <a:cubicBezTo>
                    <a:pt x="9731" y="13569"/>
                    <a:pt x="9732" y="12909"/>
                    <a:pt x="9305" y="12909"/>
                  </a:cubicBezTo>
                  <a:close/>
                  <a:moveTo>
                    <a:pt x="13901" y="13664"/>
                  </a:moveTo>
                  <a:cubicBezTo>
                    <a:pt x="13476" y="13664"/>
                    <a:pt x="13474" y="14324"/>
                    <a:pt x="13901" y="14324"/>
                  </a:cubicBezTo>
                  <a:cubicBezTo>
                    <a:pt x="13902" y="14324"/>
                    <a:pt x="13903" y="14324"/>
                    <a:pt x="13903" y="14324"/>
                  </a:cubicBezTo>
                  <a:cubicBezTo>
                    <a:pt x="14328" y="14324"/>
                    <a:pt x="14327" y="13664"/>
                    <a:pt x="13901" y="13664"/>
                  </a:cubicBezTo>
                  <a:close/>
                  <a:moveTo>
                    <a:pt x="2820" y="14420"/>
                  </a:moveTo>
                  <a:cubicBezTo>
                    <a:pt x="2395" y="14420"/>
                    <a:pt x="2394" y="15081"/>
                    <a:pt x="2820" y="15081"/>
                  </a:cubicBezTo>
                  <a:cubicBezTo>
                    <a:pt x="3245" y="15081"/>
                    <a:pt x="3245" y="14420"/>
                    <a:pt x="2820" y="14420"/>
                  </a:cubicBezTo>
                  <a:close/>
                  <a:moveTo>
                    <a:pt x="5716" y="15426"/>
                  </a:moveTo>
                  <a:cubicBezTo>
                    <a:pt x="5291" y="15426"/>
                    <a:pt x="5290" y="16087"/>
                    <a:pt x="5716" y="16087"/>
                  </a:cubicBezTo>
                  <a:cubicBezTo>
                    <a:pt x="5716" y="16087"/>
                    <a:pt x="5717" y="16087"/>
                    <a:pt x="5717" y="16087"/>
                  </a:cubicBezTo>
                  <a:cubicBezTo>
                    <a:pt x="6141" y="16087"/>
                    <a:pt x="6142" y="15426"/>
                    <a:pt x="5716" y="15426"/>
                  </a:cubicBezTo>
                  <a:close/>
                  <a:moveTo>
                    <a:pt x="12516" y="16308"/>
                  </a:moveTo>
                  <a:cubicBezTo>
                    <a:pt x="12090" y="16308"/>
                    <a:pt x="12089" y="16969"/>
                    <a:pt x="12516" y="16969"/>
                  </a:cubicBezTo>
                  <a:cubicBezTo>
                    <a:pt x="12516" y="16969"/>
                    <a:pt x="12516" y="16969"/>
                    <a:pt x="12517" y="16969"/>
                  </a:cubicBezTo>
                  <a:cubicBezTo>
                    <a:pt x="12941" y="16969"/>
                    <a:pt x="12943" y="16308"/>
                    <a:pt x="12516" y="16308"/>
                  </a:cubicBezTo>
                  <a:close/>
                  <a:moveTo>
                    <a:pt x="3638" y="17001"/>
                  </a:moveTo>
                  <a:cubicBezTo>
                    <a:pt x="3213" y="17001"/>
                    <a:pt x="3212" y="17662"/>
                    <a:pt x="3638" y="17662"/>
                  </a:cubicBezTo>
                  <a:cubicBezTo>
                    <a:pt x="4063" y="17662"/>
                    <a:pt x="4065" y="17001"/>
                    <a:pt x="3638" y="17001"/>
                  </a:cubicBezTo>
                  <a:close/>
                  <a:moveTo>
                    <a:pt x="5904" y="17945"/>
                  </a:moveTo>
                  <a:cubicBezTo>
                    <a:pt x="5732" y="17945"/>
                    <a:pt x="5565" y="18098"/>
                    <a:pt x="5574" y="18277"/>
                  </a:cubicBezTo>
                  <a:cubicBezTo>
                    <a:pt x="5581" y="18456"/>
                    <a:pt x="5719" y="18608"/>
                    <a:pt x="5904" y="18608"/>
                  </a:cubicBezTo>
                  <a:lnTo>
                    <a:pt x="5968" y="18608"/>
                  </a:lnTo>
                  <a:cubicBezTo>
                    <a:pt x="6140" y="18608"/>
                    <a:pt x="6307" y="18456"/>
                    <a:pt x="6298" y="18277"/>
                  </a:cubicBezTo>
                  <a:cubicBezTo>
                    <a:pt x="6291" y="18096"/>
                    <a:pt x="6153" y="17945"/>
                    <a:pt x="5968" y="17945"/>
                  </a:cubicBezTo>
                  <a:close/>
                  <a:moveTo>
                    <a:pt x="1309" y="18575"/>
                  </a:moveTo>
                  <a:cubicBezTo>
                    <a:pt x="883" y="18575"/>
                    <a:pt x="882" y="19236"/>
                    <a:pt x="1309" y="19236"/>
                  </a:cubicBezTo>
                  <a:cubicBezTo>
                    <a:pt x="1734" y="19236"/>
                    <a:pt x="1734" y="18575"/>
                    <a:pt x="1309" y="18575"/>
                  </a:cubicBezTo>
                  <a:close/>
                  <a:moveTo>
                    <a:pt x="12516" y="19457"/>
                  </a:moveTo>
                  <a:cubicBezTo>
                    <a:pt x="12090" y="19457"/>
                    <a:pt x="12089" y="20118"/>
                    <a:pt x="12516" y="20118"/>
                  </a:cubicBezTo>
                  <a:cubicBezTo>
                    <a:pt x="12941" y="20118"/>
                    <a:pt x="12943" y="19457"/>
                    <a:pt x="12516" y="19457"/>
                  </a:cubicBezTo>
                  <a:close/>
                  <a:moveTo>
                    <a:pt x="428" y="22605"/>
                  </a:moveTo>
                  <a:cubicBezTo>
                    <a:pt x="3" y="22605"/>
                    <a:pt x="0" y="23266"/>
                    <a:pt x="428" y="23266"/>
                  </a:cubicBezTo>
                  <a:cubicBezTo>
                    <a:pt x="853" y="23266"/>
                    <a:pt x="853" y="22605"/>
                    <a:pt x="428" y="22605"/>
                  </a:cubicBezTo>
                  <a:close/>
                  <a:moveTo>
                    <a:pt x="11439" y="22794"/>
                  </a:moveTo>
                  <a:cubicBezTo>
                    <a:pt x="11355" y="22794"/>
                    <a:pt x="11271" y="22825"/>
                    <a:pt x="11212" y="22890"/>
                  </a:cubicBezTo>
                  <a:cubicBezTo>
                    <a:pt x="11091" y="23022"/>
                    <a:pt x="11082" y="23226"/>
                    <a:pt x="11212" y="23357"/>
                  </a:cubicBezTo>
                  <a:lnTo>
                    <a:pt x="11276" y="23420"/>
                  </a:lnTo>
                  <a:cubicBezTo>
                    <a:pt x="11338" y="23482"/>
                    <a:pt x="11427" y="23516"/>
                    <a:pt x="11515" y="23516"/>
                  </a:cubicBezTo>
                  <a:cubicBezTo>
                    <a:pt x="11600" y="23516"/>
                    <a:pt x="11684" y="23485"/>
                    <a:pt x="11743" y="23420"/>
                  </a:cubicBezTo>
                  <a:cubicBezTo>
                    <a:pt x="11863" y="23290"/>
                    <a:pt x="11873" y="23084"/>
                    <a:pt x="11743" y="22954"/>
                  </a:cubicBezTo>
                  <a:lnTo>
                    <a:pt x="11679" y="22890"/>
                  </a:lnTo>
                  <a:cubicBezTo>
                    <a:pt x="11617" y="22828"/>
                    <a:pt x="11528" y="22794"/>
                    <a:pt x="11439" y="22794"/>
                  </a:cubicBezTo>
                  <a:close/>
                  <a:moveTo>
                    <a:pt x="5904" y="25376"/>
                  </a:moveTo>
                  <a:cubicBezTo>
                    <a:pt x="5479" y="25376"/>
                    <a:pt x="5478" y="26036"/>
                    <a:pt x="5904" y="26036"/>
                  </a:cubicBezTo>
                  <a:cubicBezTo>
                    <a:pt x="6330" y="26036"/>
                    <a:pt x="6331" y="25376"/>
                    <a:pt x="5904" y="25376"/>
                  </a:cubicBezTo>
                  <a:close/>
                  <a:moveTo>
                    <a:pt x="2127" y="26006"/>
                  </a:moveTo>
                  <a:cubicBezTo>
                    <a:pt x="1701" y="26006"/>
                    <a:pt x="1700" y="26666"/>
                    <a:pt x="2127" y="26666"/>
                  </a:cubicBezTo>
                  <a:cubicBezTo>
                    <a:pt x="2552" y="26666"/>
                    <a:pt x="2554" y="26006"/>
                    <a:pt x="2127" y="26006"/>
                  </a:cubicBezTo>
                  <a:close/>
                  <a:moveTo>
                    <a:pt x="12579" y="26509"/>
                  </a:moveTo>
                  <a:cubicBezTo>
                    <a:pt x="12154" y="26509"/>
                    <a:pt x="12153" y="27170"/>
                    <a:pt x="12579" y="27170"/>
                  </a:cubicBezTo>
                  <a:cubicBezTo>
                    <a:pt x="13005" y="27170"/>
                    <a:pt x="13005" y="26509"/>
                    <a:pt x="12579" y="26509"/>
                  </a:cubicBezTo>
                  <a:close/>
                  <a:moveTo>
                    <a:pt x="3575" y="27893"/>
                  </a:moveTo>
                  <a:cubicBezTo>
                    <a:pt x="3149" y="27893"/>
                    <a:pt x="3148" y="28554"/>
                    <a:pt x="3575" y="28554"/>
                  </a:cubicBezTo>
                  <a:cubicBezTo>
                    <a:pt x="3575" y="28554"/>
                    <a:pt x="3575" y="28554"/>
                    <a:pt x="3576" y="28554"/>
                  </a:cubicBezTo>
                  <a:cubicBezTo>
                    <a:pt x="4000" y="28554"/>
                    <a:pt x="4002" y="27893"/>
                    <a:pt x="3575" y="27893"/>
                  </a:cubicBezTo>
                  <a:close/>
                  <a:moveTo>
                    <a:pt x="6346" y="28650"/>
                  </a:moveTo>
                  <a:cubicBezTo>
                    <a:pt x="6174" y="28650"/>
                    <a:pt x="6007" y="28802"/>
                    <a:pt x="6015" y="28980"/>
                  </a:cubicBezTo>
                  <a:cubicBezTo>
                    <a:pt x="6023" y="29160"/>
                    <a:pt x="6161" y="29312"/>
                    <a:pt x="6346" y="29312"/>
                  </a:cubicBezTo>
                  <a:lnTo>
                    <a:pt x="6409" y="29312"/>
                  </a:lnTo>
                  <a:cubicBezTo>
                    <a:pt x="6582" y="29312"/>
                    <a:pt x="6748" y="29160"/>
                    <a:pt x="6740" y="28980"/>
                  </a:cubicBezTo>
                  <a:cubicBezTo>
                    <a:pt x="6731" y="28801"/>
                    <a:pt x="6593" y="28650"/>
                    <a:pt x="6409" y="28650"/>
                  </a:cubicBezTo>
                  <a:close/>
                  <a:moveTo>
                    <a:pt x="8864" y="29216"/>
                  </a:moveTo>
                  <a:cubicBezTo>
                    <a:pt x="8692" y="29216"/>
                    <a:pt x="8525" y="29368"/>
                    <a:pt x="8532" y="29548"/>
                  </a:cubicBezTo>
                  <a:cubicBezTo>
                    <a:pt x="8541" y="29726"/>
                    <a:pt x="8678" y="29878"/>
                    <a:pt x="8864" y="29878"/>
                  </a:cubicBezTo>
                  <a:lnTo>
                    <a:pt x="8927" y="29878"/>
                  </a:lnTo>
                  <a:cubicBezTo>
                    <a:pt x="9100" y="29878"/>
                    <a:pt x="9267" y="29726"/>
                    <a:pt x="9258" y="29548"/>
                  </a:cubicBezTo>
                  <a:cubicBezTo>
                    <a:pt x="9250" y="29367"/>
                    <a:pt x="9113" y="29216"/>
                    <a:pt x="8927" y="292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57;p46">
              <a:extLst>
                <a:ext uri="{FF2B5EF4-FFF2-40B4-BE49-F238E27FC236}">
                  <a16:creationId xmlns:a16="http://schemas.microsoft.com/office/drawing/2014/main" id="{9BEAD962-34D7-3D32-5299-BFE94D7A7D17}"/>
                </a:ext>
              </a:extLst>
            </p:cNvPr>
            <p:cNvSpPr/>
            <p:nvPr/>
          </p:nvSpPr>
          <p:spPr>
            <a:xfrm>
              <a:off x="6837699" y="2602607"/>
              <a:ext cx="872013" cy="1096126"/>
            </a:xfrm>
            <a:custGeom>
              <a:avLst/>
              <a:gdLst/>
              <a:ahLst/>
              <a:cxnLst/>
              <a:rect l="l" t="t" r="r" b="b"/>
              <a:pathLst>
                <a:path w="13700" h="17221" extrusionOk="0">
                  <a:moveTo>
                    <a:pt x="428" y="0"/>
                  </a:moveTo>
                  <a:cubicBezTo>
                    <a:pt x="3" y="0"/>
                    <a:pt x="1" y="660"/>
                    <a:pt x="428" y="660"/>
                  </a:cubicBezTo>
                  <a:cubicBezTo>
                    <a:pt x="854" y="660"/>
                    <a:pt x="855" y="0"/>
                    <a:pt x="428" y="0"/>
                  </a:cubicBezTo>
                  <a:close/>
                  <a:moveTo>
                    <a:pt x="1058" y="4784"/>
                  </a:moveTo>
                  <a:cubicBezTo>
                    <a:pt x="633" y="4784"/>
                    <a:pt x="631" y="5446"/>
                    <a:pt x="1058" y="5446"/>
                  </a:cubicBezTo>
                  <a:cubicBezTo>
                    <a:pt x="1483" y="5446"/>
                    <a:pt x="1484" y="4784"/>
                    <a:pt x="1058" y="4784"/>
                  </a:cubicBezTo>
                  <a:close/>
                  <a:moveTo>
                    <a:pt x="2988" y="5115"/>
                  </a:moveTo>
                  <a:cubicBezTo>
                    <a:pt x="2563" y="5115"/>
                    <a:pt x="2562" y="5775"/>
                    <a:pt x="2988" y="5775"/>
                  </a:cubicBezTo>
                  <a:cubicBezTo>
                    <a:pt x="2989" y="5775"/>
                    <a:pt x="2990" y="5775"/>
                    <a:pt x="2991" y="5775"/>
                  </a:cubicBezTo>
                  <a:cubicBezTo>
                    <a:pt x="3414" y="5775"/>
                    <a:pt x="3413" y="5115"/>
                    <a:pt x="2988" y="5115"/>
                  </a:cubicBezTo>
                  <a:close/>
                  <a:moveTo>
                    <a:pt x="428" y="6863"/>
                  </a:moveTo>
                  <a:cubicBezTo>
                    <a:pt x="3" y="6863"/>
                    <a:pt x="1" y="7523"/>
                    <a:pt x="428" y="7523"/>
                  </a:cubicBezTo>
                  <a:cubicBezTo>
                    <a:pt x="854" y="7523"/>
                    <a:pt x="855" y="6863"/>
                    <a:pt x="428" y="6863"/>
                  </a:cubicBezTo>
                  <a:close/>
                  <a:moveTo>
                    <a:pt x="2669" y="7193"/>
                  </a:moveTo>
                  <a:cubicBezTo>
                    <a:pt x="2243" y="7193"/>
                    <a:pt x="2242" y="7854"/>
                    <a:pt x="2669" y="7854"/>
                  </a:cubicBezTo>
                  <a:cubicBezTo>
                    <a:pt x="2669" y="7854"/>
                    <a:pt x="2669" y="7854"/>
                    <a:pt x="2670" y="7854"/>
                  </a:cubicBezTo>
                  <a:cubicBezTo>
                    <a:pt x="3095" y="7854"/>
                    <a:pt x="3095" y="7193"/>
                    <a:pt x="2669" y="7193"/>
                  </a:cubicBezTo>
                  <a:close/>
                  <a:moveTo>
                    <a:pt x="11384" y="8895"/>
                  </a:moveTo>
                  <a:cubicBezTo>
                    <a:pt x="10958" y="8895"/>
                    <a:pt x="10956" y="9556"/>
                    <a:pt x="11384" y="9556"/>
                  </a:cubicBezTo>
                  <a:cubicBezTo>
                    <a:pt x="11810" y="9556"/>
                    <a:pt x="11810" y="8895"/>
                    <a:pt x="11384" y="8895"/>
                  </a:cubicBezTo>
                  <a:close/>
                  <a:moveTo>
                    <a:pt x="6604" y="9556"/>
                  </a:moveTo>
                  <a:cubicBezTo>
                    <a:pt x="6178" y="9556"/>
                    <a:pt x="6177" y="10217"/>
                    <a:pt x="6604" y="10217"/>
                  </a:cubicBezTo>
                  <a:cubicBezTo>
                    <a:pt x="7029" y="10217"/>
                    <a:pt x="7030" y="9556"/>
                    <a:pt x="6604" y="9556"/>
                  </a:cubicBezTo>
                  <a:close/>
                  <a:moveTo>
                    <a:pt x="1688" y="10452"/>
                  </a:moveTo>
                  <a:cubicBezTo>
                    <a:pt x="1262" y="10452"/>
                    <a:pt x="1261" y="11113"/>
                    <a:pt x="1688" y="11113"/>
                  </a:cubicBezTo>
                  <a:cubicBezTo>
                    <a:pt x="2113" y="11113"/>
                    <a:pt x="2114" y="10452"/>
                    <a:pt x="1688" y="10452"/>
                  </a:cubicBezTo>
                  <a:close/>
                  <a:moveTo>
                    <a:pt x="9941" y="10903"/>
                  </a:moveTo>
                  <a:cubicBezTo>
                    <a:pt x="9516" y="10903"/>
                    <a:pt x="9515" y="11564"/>
                    <a:pt x="9941" y="11564"/>
                  </a:cubicBezTo>
                  <a:cubicBezTo>
                    <a:pt x="10366" y="11564"/>
                    <a:pt x="10366" y="10903"/>
                    <a:pt x="9941" y="10903"/>
                  </a:cubicBezTo>
                  <a:close/>
                  <a:moveTo>
                    <a:pt x="12954" y="11232"/>
                  </a:moveTo>
                  <a:cubicBezTo>
                    <a:pt x="12529" y="11232"/>
                    <a:pt x="12527" y="11893"/>
                    <a:pt x="12954" y="11893"/>
                  </a:cubicBezTo>
                  <a:cubicBezTo>
                    <a:pt x="13380" y="11893"/>
                    <a:pt x="13380" y="11232"/>
                    <a:pt x="12954" y="11232"/>
                  </a:cubicBezTo>
                  <a:close/>
                  <a:moveTo>
                    <a:pt x="5340" y="12135"/>
                  </a:moveTo>
                  <a:cubicBezTo>
                    <a:pt x="4914" y="12135"/>
                    <a:pt x="4913" y="12796"/>
                    <a:pt x="5340" y="12796"/>
                  </a:cubicBezTo>
                  <a:cubicBezTo>
                    <a:pt x="5765" y="12796"/>
                    <a:pt x="5766" y="12135"/>
                    <a:pt x="5340" y="12135"/>
                  </a:cubicBezTo>
                  <a:close/>
                  <a:moveTo>
                    <a:pt x="8421" y="12954"/>
                  </a:moveTo>
                  <a:cubicBezTo>
                    <a:pt x="7996" y="12954"/>
                    <a:pt x="7995" y="13615"/>
                    <a:pt x="8421" y="13615"/>
                  </a:cubicBezTo>
                  <a:cubicBezTo>
                    <a:pt x="8421" y="13615"/>
                    <a:pt x="8422" y="13615"/>
                    <a:pt x="8422" y="13615"/>
                  </a:cubicBezTo>
                  <a:cubicBezTo>
                    <a:pt x="8847" y="13615"/>
                    <a:pt x="8848" y="12954"/>
                    <a:pt x="8421" y="12954"/>
                  </a:cubicBezTo>
                  <a:close/>
                  <a:moveTo>
                    <a:pt x="11384" y="13285"/>
                  </a:moveTo>
                  <a:cubicBezTo>
                    <a:pt x="10958" y="13285"/>
                    <a:pt x="10956" y="13945"/>
                    <a:pt x="11384" y="13945"/>
                  </a:cubicBezTo>
                  <a:cubicBezTo>
                    <a:pt x="11810" y="13945"/>
                    <a:pt x="11810" y="13285"/>
                    <a:pt x="11384" y="13285"/>
                  </a:cubicBezTo>
                  <a:close/>
                  <a:moveTo>
                    <a:pt x="6285" y="14545"/>
                  </a:moveTo>
                  <a:cubicBezTo>
                    <a:pt x="5860" y="14545"/>
                    <a:pt x="5858" y="15205"/>
                    <a:pt x="6285" y="15205"/>
                  </a:cubicBezTo>
                  <a:cubicBezTo>
                    <a:pt x="6710" y="15205"/>
                    <a:pt x="6710" y="14545"/>
                    <a:pt x="6285" y="14545"/>
                  </a:cubicBezTo>
                  <a:close/>
                  <a:moveTo>
                    <a:pt x="13273" y="14545"/>
                  </a:moveTo>
                  <a:cubicBezTo>
                    <a:pt x="12848" y="14545"/>
                    <a:pt x="12846" y="15205"/>
                    <a:pt x="13273" y="15205"/>
                  </a:cubicBezTo>
                  <a:cubicBezTo>
                    <a:pt x="13698" y="15205"/>
                    <a:pt x="13699" y="14545"/>
                    <a:pt x="13273" y="14545"/>
                  </a:cubicBezTo>
                  <a:close/>
                  <a:moveTo>
                    <a:pt x="9559" y="16559"/>
                  </a:moveTo>
                  <a:cubicBezTo>
                    <a:pt x="9134" y="16559"/>
                    <a:pt x="9131" y="17220"/>
                    <a:pt x="9559" y="17220"/>
                  </a:cubicBezTo>
                  <a:cubicBezTo>
                    <a:pt x="9984" y="17220"/>
                    <a:pt x="9984" y="16559"/>
                    <a:pt x="9559" y="165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58;p46">
              <a:extLst>
                <a:ext uri="{FF2B5EF4-FFF2-40B4-BE49-F238E27FC236}">
                  <a16:creationId xmlns:a16="http://schemas.microsoft.com/office/drawing/2014/main" id="{D1C1ADE9-842C-BBF1-73CA-60AF9A069BCC}"/>
                </a:ext>
              </a:extLst>
            </p:cNvPr>
            <p:cNvSpPr/>
            <p:nvPr/>
          </p:nvSpPr>
          <p:spPr>
            <a:xfrm>
              <a:off x="7010650" y="1867150"/>
              <a:ext cx="56400" cy="49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/>
          <p:nvPr/>
        </p:nvSpPr>
        <p:spPr>
          <a:xfrm>
            <a:off x="5486142" y="1281629"/>
            <a:ext cx="2554864" cy="2839486"/>
          </a:xfrm>
          <a:prstGeom prst="roundRect">
            <a:avLst>
              <a:gd name="adj" fmla="val 816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1"/>
          <p:cNvSpPr txBox="1">
            <a:spLocks noGrp="1"/>
          </p:cNvSpPr>
          <p:nvPr>
            <p:ph type="body" idx="1"/>
          </p:nvPr>
        </p:nvSpPr>
        <p:spPr>
          <a:xfrm>
            <a:off x="1298449" y="1595566"/>
            <a:ext cx="3943560" cy="19523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“Idiopathic Pulmonary Fibrosis”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Progressive and irreversible lung disease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Thickening and scarring of lung tissues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Gradual decline in lung function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Symptoms: Shortness of breath, persistent dry cough and fatigue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12" name="Google Shape;211;p30">
            <a:extLst>
              <a:ext uri="{FF2B5EF4-FFF2-40B4-BE49-F238E27FC236}">
                <a16:creationId xmlns:a16="http://schemas.microsoft.com/office/drawing/2014/main" id="{132D4EEE-4CF9-CD11-5702-6D1248B11937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01</a:t>
            </a:r>
          </a:p>
        </p:txBody>
      </p:sp>
      <p:sp>
        <p:nvSpPr>
          <p:cNvPr id="13" name="Google Shape;272;p32">
            <a:extLst>
              <a:ext uri="{FF2B5EF4-FFF2-40B4-BE49-F238E27FC236}">
                <a16:creationId xmlns:a16="http://schemas.microsoft.com/office/drawing/2014/main" id="{BA02B395-B8B3-3C72-C126-D1FC21BF8D02}"/>
              </a:ext>
            </a:extLst>
          </p:cNvPr>
          <p:cNvSpPr txBox="1">
            <a:spLocks/>
          </p:cNvSpPr>
          <p:nvPr/>
        </p:nvSpPr>
        <p:spPr>
          <a:xfrm>
            <a:off x="720000" y="43339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"/>
              <a:buNone/>
              <a:defRPr sz="30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en" dirty="0"/>
              <a:t>Problem Background</a:t>
            </a:r>
            <a:endParaRPr lang="en-US" dirty="0"/>
          </a:p>
        </p:txBody>
      </p:sp>
      <p:pic>
        <p:nvPicPr>
          <p:cNvPr id="6" name="מציין מיקום של תמונה 5" descr="תמונה שמכילה שעון, טקסט, שחור ולבן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1AF1A7FC-BDFC-F360-ACE4-199F77BB8C4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5037" r="5037"/>
          <a:stretch>
            <a:fillRect/>
          </a:stretch>
        </p:blipFill>
        <p:spPr>
          <a:xfrm>
            <a:off x="5320425" y="1006094"/>
            <a:ext cx="2862000" cy="318210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2"/>
          <p:cNvSpPr txBox="1">
            <a:spLocks noGrp="1"/>
          </p:cNvSpPr>
          <p:nvPr>
            <p:ph type="subTitle" idx="4"/>
          </p:nvPr>
        </p:nvSpPr>
        <p:spPr>
          <a:xfrm>
            <a:off x="5092590" y="2305300"/>
            <a:ext cx="2505600" cy="36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Our Solution</a:t>
            </a:r>
            <a:endParaRPr sz="2400" dirty="0"/>
          </a:p>
        </p:txBody>
      </p:sp>
      <p:sp>
        <p:nvSpPr>
          <p:cNvPr id="272" name="Google Shape;272;p32"/>
          <p:cNvSpPr txBox="1">
            <a:spLocks noGrp="1"/>
          </p:cNvSpPr>
          <p:nvPr>
            <p:ph type="title"/>
          </p:nvPr>
        </p:nvSpPr>
        <p:spPr>
          <a:xfrm>
            <a:off x="720000" y="43339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</a:t>
            </a:r>
            <a:endParaRPr dirty="0"/>
          </a:p>
        </p:txBody>
      </p:sp>
      <p:sp>
        <p:nvSpPr>
          <p:cNvPr id="274" name="Google Shape;274;p32"/>
          <p:cNvSpPr txBox="1">
            <a:spLocks noGrp="1"/>
          </p:cNvSpPr>
          <p:nvPr>
            <p:ph type="subTitle" idx="2"/>
          </p:nvPr>
        </p:nvSpPr>
        <p:spPr>
          <a:xfrm>
            <a:off x="1546034" y="2574150"/>
            <a:ext cx="3059825" cy="1566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600" dirty="0"/>
              <a:t>Positive cases has average life expectancy around 4 years. </a:t>
            </a:r>
            <a:r>
              <a:rPr lang="en-US" sz="1600" b="1" dirty="0"/>
              <a:t>Early detection</a:t>
            </a:r>
            <a:r>
              <a:rPr lang="en-US" sz="1600" dirty="0"/>
              <a:t> is critical, but diagnosing can be </a:t>
            </a:r>
            <a:r>
              <a:rPr lang="en-US" sz="1600" b="1" dirty="0"/>
              <a:t>time consuming </a:t>
            </a:r>
            <a:r>
              <a:rPr lang="en-US" sz="1600" dirty="0"/>
              <a:t>and </a:t>
            </a:r>
            <a:r>
              <a:rPr lang="en-US" sz="1600" b="1" dirty="0"/>
              <a:t>relies heavily on radiologists.</a:t>
            </a:r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3"/>
          </p:nvPr>
        </p:nvSpPr>
        <p:spPr>
          <a:xfrm>
            <a:off x="1546035" y="2305300"/>
            <a:ext cx="2505600" cy="36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The Problem</a:t>
            </a:r>
            <a:endParaRPr sz="2400" dirty="0"/>
          </a:p>
        </p:txBody>
      </p:sp>
      <p:grpSp>
        <p:nvGrpSpPr>
          <p:cNvPr id="276" name="Google Shape;276;p32"/>
          <p:cNvGrpSpPr/>
          <p:nvPr/>
        </p:nvGrpSpPr>
        <p:grpSpPr>
          <a:xfrm>
            <a:off x="1636336" y="1659616"/>
            <a:ext cx="364180" cy="312461"/>
            <a:chOff x="6202705" y="1525453"/>
            <a:chExt cx="364180" cy="312461"/>
          </a:xfrm>
        </p:grpSpPr>
        <p:sp>
          <p:nvSpPr>
            <p:cNvPr id="277" name="Google Shape;277;p32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6454592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6202705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  <p:grpSp>
        <p:nvGrpSpPr>
          <p:cNvPr id="284" name="Google Shape;284;p32"/>
          <p:cNvGrpSpPr/>
          <p:nvPr/>
        </p:nvGrpSpPr>
        <p:grpSpPr>
          <a:xfrm>
            <a:off x="5182876" y="1680340"/>
            <a:ext cx="365176" cy="271013"/>
            <a:chOff x="7955145" y="2019192"/>
            <a:chExt cx="365176" cy="271013"/>
          </a:xfrm>
        </p:grpSpPr>
        <p:sp>
          <p:nvSpPr>
            <p:cNvPr id="285" name="Google Shape;285;p32"/>
            <p:cNvSpPr/>
            <p:nvPr/>
          </p:nvSpPr>
          <p:spPr>
            <a:xfrm>
              <a:off x="7977729" y="2019192"/>
              <a:ext cx="320243" cy="271013"/>
            </a:xfrm>
            <a:custGeom>
              <a:avLst/>
              <a:gdLst/>
              <a:ahLst/>
              <a:cxnLst/>
              <a:rect l="l" t="t" r="r" b="b"/>
              <a:pathLst>
                <a:path w="12223" h="10344" extrusionOk="0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8084468" y="2023226"/>
              <a:ext cx="213504" cy="266978"/>
            </a:xfrm>
            <a:custGeom>
              <a:avLst/>
              <a:gdLst/>
              <a:ahLst/>
              <a:cxnLst/>
              <a:rect l="l" t="t" r="r" b="b"/>
              <a:pathLst>
                <a:path w="8149" h="10190" extrusionOk="0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8182377" y="2136437"/>
              <a:ext cx="95735" cy="76163"/>
            </a:xfrm>
            <a:custGeom>
              <a:avLst/>
              <a:gdLst/>
              <a:ahLst/>
              <a:cxnLst/>
              <a:rect l="l" t="t" r="r" b="b"/>
              <a:pathLst>
                <a:path w="3654" h="2907" extrusionOk="0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7997327" y="2098866"/>
              <a:ext cx="191601" cy="125026"/>
            </a:xfrm>
            <a:custGeom>
              <a:avLst/>
              <a:gdLst/>
              <a:ahLst/>
              <a:cxnLst/>
              <a:rect l="l" t="t" r="r" b="b"/>
              <a:pathLst>
                <a:path w="7313" h="4772" extrusionOk="0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8182220" y="2122917"/>
              <a:ext cx="138100" cy="76373"/>
            </a:xfrm>
            <a:custGeom>
              <a:avLst/>
              <a:gdLst/>
              <a:ahLst/>
              <a:cxnLst/>
              <a:rect l="l" t="t" r="r" b="b"/>
              <a:pathLst>
                <a:path w="5271" h="2915" extrusionOk="0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7955145" y="2085504"/>
              <a:ext cx="234123" cy="125341"/>
            </a:xfrm>
            <a:custGeom>
              <a:avLst/>
              <a:gdLst/>
              <a:ahLst/>
              <a:cxnLst/>
              <a:rect l="l" t="t" r="r" b="b"/>
              <a:pathLst>
                <a:path w="8936" h="4784" extrusionOk="0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  <p:sp>
        <p:nvSpPr>
          <p:cNvPr id="6" name="Google Shape;274;p32">
            <a:extLst>
              <a:ext uri="{FF2B5EF4-FFF2-40B4-BE49-F238E27FC236}">
                <a16:creationId xmlns:a16="http://schemas.microsoft.com/office/drawing/2014/main" id="{365DF86C-D3D3-2914-C659-1CEB983E9D8A}"/>
              </a:ext>
            </a:extLst>
          </p:cNvPr>
          <p:cNvSpPr txBox="1">
            <a:spLocks/>
          </p:cNvSpPr>
          <p:nvPr/>
        </p:nvSpPr>
        <p:spPr>
          <a:xfrm>
            <a:off x="5092364" y="2571750"/>
            <a:ext cx="2942503" cy="1306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/>
            <a:r>
              <a:rPr lang="en-US" sz="1600" b="1" dirty="0"/>
              <a:t>Automated detection </a:t>
            </a:r>
            <a:r>
              <a:rPr lang="en-US" sz="1600" dirty="0"/>
              <a:t>model</a:t>
            </a:r>
            <a:r>
              <a:rPr lang="en-US" sz="1600" b="1" dirty="0"/>
              <a:t> </a:t>
            </a:r>
            <a:r>
              <a:rPr lang="en-US" sz="1600" dirty="0"/>
              <a:t>which</a:t>
            </a:r>
            <a:r>
              <a:rPr lang="en-US" sz="1600" b="1" dirty="0"/>
              <a:t> </a:t>
            </a:r>
            <a:r>
              <a:rPr lang="en-US" sz="1600" dirty="0"/>
              <a:t>can help </a:t>
            </a:r>
            <a:r>
              <a:rPr lang="en-US" sz="1600" b="1" dirty="0"/>
              <a:t>speed</a:t>
            </a:r>
            <a:r>
              <a:rPr lang="en-US" sz="1600" dirty="0"/>
              <a:t> </a:t>
            </a:r>
            <a:r>
              <a:rPr lang="en-US" sz="1600" b="1" dirty="0"/>
              <a:t>up</a:t>
            </a:r>
            <a:r>
              <a:rPr lang="en-US" sz="1600" dirty="0"/>
              <a:t> diagnosis, </a:t>
            </a:r>
            <a:r>
              <a:rPr lang="en-US" sz="1600" b="1" dirty="0"/>
              <a:t>reduce the burden</a:t>
            </a:r>
            <a:r>
              <a:rPr lang="en-US" sz="1600" dirty="0"/>
              <a:t> on radiologists and </a:t>
            </a:r>
            <a:r>
              <a:rPr lang="en-US" sz="1600" b="1" dirty="0"/>
              <a:t>improve</a:t>
            </a:r>
            <a:r>
              <a:rPr lang="en-US" sz="1600" dirty="0"/>
              <a:t> patient outcomes.</a:t>
            </a:r>
          </a:p>
          <a:p>
            <a:pPr marL="0" indent="0"/>
            <a:endParaRPr lang="en-US" sz="1600" dirty="0"/>
          </a:p>
        </p:txBody>
      </p:sp>
      <p:sp>
        <p:nvSpPr>
          <p:cNvPr id="10" name="Google Shape;211;p30">
            <a:extLst>
              <a:ext uri="{FF2B5EF4-FFF2-40B4-BE49-F238E27FC236}">
                <a16:creationId xmlns:a16="http://schemas.microsoft.com/office/drawing/2014/main" id="{001E7F75-B901-3854-EC90-5FE46830FAC7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02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>
            <a:spLocks noGrp="1"/>
          </p:cNvSpPr>
          <p:nvPr>
            <p:ph type="subTitle" idx="4"/>
          </p:nvPr>
        </p:nvSpPr>
        <p:spPr>
          <a:xfrm>
            <a:off x="953657" y="1712222"/>
            <a:ext cx="2175300" cy="3511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High Accuracy</a:t>
            </a:r>
            <a:endParaRPr dirty="0"/>
          </a:p>
        </p:txBody>
      </p:sp>
      <p:sp>
        <p:nvSpPr>
          <p:cNvPr id="297" name="Google Shape;297;p33"/>
          <p:cNvSpPr txBox="1">
            <a:spLocks noGrp="1"/>
          </p:cNvSpPr>
          <p:nvPr>
            <p:ph type="subTitle" idx="5"/>
          </p:nvPr>
        </p:nvSpPr>
        <p:spPr>
          <a:xfrm>
            <a:off x="948037" y="3013244"/>
            <a:ext cx="2175300" cy="4297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Scalability</a:t>
            </a:r>
          </a:p>
        </p:txBody>
      </p:sp>
      <p:sp>
        <p:nvSpPr>
          <p:cNvPr id="298" name="Google Shape;298;p33"/>
          <p:cNvSpPr txBox="1">
            <a:spLocks noGrp="1"/>
          </p:cNvSpPr>
          <p:nvPr>
            <p:ph type="subTitle" idx="1"/>
          </p:nvPr>
        </p:nvSpPr>
        <p:spPr>
          <a:xfrm>
            <a:off x="968986" y="2022346"/>
            <a:ext cx="3307212" cy="6808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Th</a:t>
            </a:r>
            <a:r>
              <a:rPr lang="en-US" dirty="0"/>
              <a:t>e primary requirement for our system is </a:t>
            </a:r>
            <a:r>
              <a:rPr lang="en-US" b="1" dirty="0"/>
              <a:t>high accuracy</a:t>
            </a:r>
            <a:r>
              <a:rPr lang="en-US" dirty="0"/>
              <a:t>, meaning the ability to correctly classify both IPF-positive and IPF-negative CT scans.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9" name="Google Shape;299;p33"/>
          <p:cNvSpPr txBox="1">
            <a:spLocks noGrp="1"/>
          </p:cNvSpPr>
          <p:nvPr>
            <p:ph type="subTitle" idx="2"/>
          </p:nvPr>
        </p:nvSpPr>
        <p:spPr>
          <a:xfrm>
            <a:off x="968987" y="3373833"/>
            <a:ext cx="3558925" cy="11050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Capable </a:t>
            </a:r>
            <a:r>
              <a:rPr lang="en-US" dirty="0"/>
              <a:t>of handling ever-growing datasets, as each patient's IPF CT images are unique and may vary significantly in size, quality, and distribution.</a:t>
            </a:r>
          </a:p>
          <a:p>
            <a:pPr marL="0" indent="0"/>
            <a:r>
              <a:rPr lang="en-US" dirty="0"/>
              <a:t>transfer learning – fine tuning will be implemented.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0" name="Google Shape;300;p33"/>
          <p:cNvSpPr txBox="1">
            <a:spLocks noGrp="1"/>
          </p:cNvSpPr>
          <p:nvPr>
            <p:ph type="subTitle" idx="3"/>
          </p:nvPr>
        </p:nvSpPr>
        <p:spPr>
          <a:xfrm>
            <a:off x="5167156" y="2022345"/>
            <a:ext cx="3736814" cy="680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Capable </a:t>
            </a:r>
            <a:r>
              <a:rPr lang="en-US" dirty="0"/>
              <a:t>of handling noisy data and variations in CT scan quality, which can result from differences in scanner types, patient positioning, and image anomalies.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1" name="Google Shape;301;p33"/>
          <p:cNvSpPr txBox="1">
            <a:spLocks noGrp="1"/>
          </p:cNvSpPr>
          <p:nvPr>
            <p:ph type="subTitle" idx="6"/>
          </p:nvPr>
        </p:nvSpPr>
        <p:spPr>
          <a:xfrm>
            <a:off x="5137785" y="1717587"/>
            <a:ext cx="3161471" cy="3511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Robustness to noisy data</a:t>
            </a:r>
          </a:p>
        </p:txBody>
      </p:sp>
      <p:grpSp>
        <p:nvGrpSpPr>
          <p:cNvPr id="302" name="Google Shape;302;p33"/>
          <p:cNvGrpSpPr/>
          <p:nvPr/>
        </p:nvGrpSpPr>
        <p:grpSpPr>
          <a:xfrm>
            <a:off x="472517" y="1731588"/>
            <a:ext cx="320043" cy="320043"/>
            <a:chOff x="5762467" y="2436584"/>
            <a:chExt cx="362163" cy="362163"/>
          </a:xfrm>
        </p:grpSpPr>
        <p:sp>
          <p:nvSpPr>
            <p:cNvPr id="303" name="Google Shape;303;p33"/>
            <p:cNvSpPr/>
            <p:nvPr/>
          </p:nvSpPr>
          <p:spPr>
            <a:xfrm>
              <a:off x="5762467" y="2778127"/>
              <a:ext cx="362163" cy="20619"/>
            </a:xfrm>
            <a:custGeom>
              <a:avLst/>
              <a:gdLst/>
              <a:ahLst/>
              <a:cxnLst/>
              <a:rect l="l" t="t" r="r" b="b"/>
              <a:pathLst>
                <a:path w="13823" h="787" extrusionOk="0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5762702" y="2777891"/>
              <a:ext cx="361927" cy="9301"/>
            </a:xfrm>
            <a:custGeom>
              <a:avLst/>
              <a:gdLst/>
              <a:ahLst/>
              <a:cxnLst/>
              <a:rect l="l" t="t" r="r" b="b"/>
              <a:pathLst>
                <a:path w="13814" h="355" extrusionOk="0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5852359" y="2528493"/>
              <a:ext cx="182352" cy="249660"/>
            </a:xfrm>
            <a:custGeom>
              <a:avLst/>
              <a:gdLst/>
              <a:ahLst/>
              <a:cxnLst/>
              <a:rect l="l" t="t" r="r" b="b"/>
              <a:pathLst>
                <a:path w="6960" h="9529" extrusionOk="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5838551" y="2508922"/>
              <a:ext cx="209967" cy="19860"/>
            </a:xfrm>
            <a:custGeom>
              <a:avLst/>
              <a:gdLst/>
              <a:ahLst/>
              <a:cxnLst/>
              <a:rect l="l" t="t" r="r" b="b"/>
              <a:pathLst>
                <a:path w="8014" h="75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6014589" y="2508922"/>
              <a:ext cx="33929" cy="19598"/>
            </a:xfrm>
            <a:custGeom>
              <a:avLst/>
              <a:gdLst/>
              <a:ahLst/>
              <a:cxnLst/>
              <a:rect l="l" t="t" r="r" b="b"/>
              <a:pathLst>
                <a:path w="1295" h="748" extrusionOk="0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5762467" y="2565173"/>
              <a:ext cx="89918" cy="19598"/>
            </a:xfrm>
            <a:custGeom>
              <a:avLst/>
              <a:gdLst/>
              <a:ahLst/>
              <a:cxnLst/>
              <a:rect l="l" t="t" r="r" b="b"/>
              <a:pathLst>
                <a:path w="3432" h="748" extrusionOk="0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5894803" y="2686217"/>
              <a:ext cx="97726" cy="91936"/>
            </a:xfrm>
            <a:custGeom>
              <a:avLst/>
              <a:gdLst/>
              <a:ahLst/>
              <a:cxnLst/>
              <a:rect l="l" t="t" r="r" b="b"/>
              <a:pathLst>
                <a:path w="3730" h="3509" extrusionOk="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5770484" y="2584745"/>
              <a:ext cx="81901" cy="193173"/>
            </a:xfrm>
            <a:custGeom>
              <a:avLst/>
              <a:gdLst/>
              <a:ahLst/>
              <a:cxnLst/>
              <a:rect l="l" t="t" r="r" b="b"/>
              <a:pathLst>
                <a:path w="3126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6034685" y="2584745"/>
              <a:ext cx="81901" cy="193408"/>
            </a:xfrm>
            <a:custGeom>
              <a:avLst/>
              <a:gdLst/>
              <a:ahLst/>
              <a:cxnLst/>
              <a:rect l="l" t="t" r="r" b="b"/>
              <a:pathLst>
                <a:path w="3126" h="7382" extrusionOk="0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6034685" y="2584745"/>
              <a:ext cx="17371" cy="193173"/>
            </a:xfrm>
            <a:custGeom>
              <a:avLst/>
              <a:gdLst/>
              <a:ahLst/>
              <a:cxnLst/>
              <a:rect l="l" t="t" r="r" b="b"/>
              <a:pathLst>
                <a:path w="663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5" name="Google Shape;315;p33"/>
            <p:cNvSpPr/>
            <p:nvPr/>
          </p:nvSpPr>
          <p:spPr>
            <a:xfrm>
              <a:off x="5872192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5928706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5984957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5796369" y="2651817"/>
              <a:ext cx="29894" cy="59029"/>
            </a:xfrm>
            <a:custGeom>
              <a:avLst/>
              <a:gdLst/>
              <a:ahLst/>
              <a:cxnLst/>
              <a:rect l="l" t="t" r="r" b="b"/>
              <a:pathLst>
                <a:path w="1141" h="2253" extrusionOk="0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6060806" y="2651817"/>
              <a:ext cx="29658" cy="59029"/>
            </a:xfrm>
            <a:custGeom>
              <a:avLst/>
              <a:gdLst/>
              <a:ahLst/>
              <a:cxnLst/>
              <a:rect l="l" t="t" r="r" b="b"/>
              <a:pathLst>
                <a:path w="1132" h="2253" extrusionOk="0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6034685" y="2565173"/>
              <a:ext cx="89945" cy="19860"/>
            </a:xfrm>
            <a:custGeom>
              <a:avLst/>
              <a:gdLst/>
              <a:ahLst/>
              <a:cxnLst/>
              <a:rect l="l" t="t" r="r" b="b"/>
              <a:pathLst>
                <a:path w="3433" h="758" extrusionOk="0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6034685" y="2565173"/>
              <a:ext cx="17371" cy="19598"/>
            </a:xfrm>
            <a:custGeom>
              <a:avLst/>
              <a:gdLst/>
              <a:ahLst/>
              <a:cxnLst/>
              <a:rect l="l" t="t" r="r" b="b"/>
              <a:pathLst>
                <a:path w="663" h="748" extrusionOk="0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5892550" y="2436584"/>
              <a:ext cx="101735" cy="72364"/>
            </a:xfrm>
            <a:custGeom>
              <a:avLst/>
              <a:gdLst/>
              <a:ahLst/>
              <a:cxnLst/>
              <a:rect l="l" t="t" r="r" b="b"/>
              <a:pathLst>
                <a:path w="3883" h="2762" extrusionOk="0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5976416" y="2436584"/>
              <a:ext cx="18130" cy="72364"/>
            </a:xfrm>
            <a:custGeom>
              <a:avLst/>
              <a:gdLst/>
              <a:ahLst/>
              <a:cxnLst/>
              <a:rect l="l" t="t" r="r" b="b"/>
              <a:pathLst>
                <a:path w="692" h="2762" extrusionOk="0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5919405" y="2450706"/>
              <a:ext cx="48260" cy="44619"/>
            </a:xfrm>
            <a:custGeom>
              <a:avLst/>
              <a:gdLst/>
              <a:ahLst/>
              <a:cxnLst/>
              <a:rect l="l" t="t" r="r" b="b"/>
              <a:pathLst>
                <a:path w="1842" h="1703" extrusionOk="0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325" name="Google Shape;325;p33"/>
          <p:cNvGrpSpPr/>
          <p:nvPr/>
        </p:nvGrpSpPr>
        <p:grpSpPr>
          <a:xfrm>
            <a:off x="4677199" y="1736424"/>
            <a:ext cx="248043" cy="320043"/>
            <a:chOff x="8023448" y="3355496"/>
            <a:chExt cx="284322" cy="362163"/>
          </a:xfrm>
        </p:grpSpPr>
        <p:sp>
          <p:nvSpPr>
            <p:cNvPr id="326" name="Google Shape;326;p33"/>
            <p:cNvSpPr/>
            <p:nvPr/>
          </p:nvSpPr>
          <p:spPr>
            <a:xfrm>
              <a:off x="8023448" y="3372815"/>
              <a:ext cx="284322" cy="344844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8241930" y="3373077"/>
              <a:ext cx="65841" cy="344582"/>
            </a:xfrm>
            <a:custGeom>
              <a:avLst/>
              <a:gdLst/>
              <a:ahLst/>
              <a:cxnLst/>
              <a:rect l="l" t="t" r="r" b="b"/>
              <a:pathLst>
                <a:path w="2513" h="13152" extrusionOk="0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8058111" y="3373077"/>
              <a:ext cx="214997" cy="312435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8058346" y="3373077"/>
              <a:ext cx="214761" cy="312435"/>
            </a:xfrm>
            <a:custGeom>
              <a:avLst/>
              <a:gdLst/>
              <a:ahLst/>
              <a:cxnLst/>
              <a:rect l="l" t="t" r="r" b="b"/>
              <a:pathLst>
                <a:path w="8197" h="11925" extrusionOk="0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8092013" y="3355496"/>
              <a:ext cx="147427" cy="72338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8162570" y="3355496"/>
              <a:ext cx="76871" cy="72102"/>
            </a:xfrm>
            <a:custGeom>
              <a:avLst/>
              <a:gdLst/>
              <a:ahLst/>
              <a:cxnLst/>
              <a:rect l="l" t="t" r="r" b="b"/>
              <a:pathLst>
                <a:path w="2934" h="2752" extrusionOk="0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8090992" y="3448402"/>
              <a:ext cx="147454" cy="103516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8091254" y="3588310"/>
              <a:ext cx="148947" cy="10559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8091254" y="3634998"/>
              <a:ext cx="148947" cy="10585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335" name="Google Shape;335;p33"/>
          <p:cNvGrpSpPr/>
          <p:nvPr/>
        </p:nvGrpSpPr>
        <p:grpSpPr>
          <a:xfrm>
            <a:off x="472517" y="3069811"/>
            <a:ext cx="320043" cy="304023"/>
            <a:chOff x="7075663" y="2444129"/>
            <a:chExt cx="362163" cy="347098"/>
          </a:xfrm>
        </p:grpSpPr>
        <p:sp>
          <p:nvSpPr>
            <p:cNvPr id="336" name="Google Shape;336;p33"/>
            <p:cNvSpPr/>
            <p:nvPr/>
          </p:nvSpPr>
          <p:spPr>
            <a:xfrm>
              <a:off x="7165817" y="2444129"/>
              <a:ext cx="181854" cy="100713"/>
            </a:xfrm>
            <a:custGeom>
              <a:avLst/>
              <a:gdLst/>
              <a:ahLst/>
              <a:cxnLst/>
              <a:rect l="l" t="t" r="r" b="b"/>
              <a:pathLst>
                <a:path w="6941" h="3844" extrusionOk="0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7166053" y="2517201"/>
              <a:ext cx="27405" cy="27405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7320266" y="2517201"/>
              <a:ext cx="27405" cy="27641"/>
            </a:xfrm>
            <a:custGeom>
              <a:avLst/>
              <a:gdLst/>
              <a:ahLst/>
              <a:cxnLst/>
              <a:rect l="l" t="t" r="r" b="b"/>
              <a:pathLst>
                <a:path w="1046" h="1055" extrusionOk="0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7075899" y="2544580"/>
              <a:ext cx="361927" cy="246647"/>
            </a:xfrm>
            <a:custGeom>
              <a:avLst/>
              <a:gdLst/>
              <a:ahLst/>
              <a:cxnLst/>
              <a:rect l="l" t="t" r="r" b="b"/>
              <a:pathLst>
                <a:path w="13814" h="9414" extrusionOk="0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7298153" y="2544580"/>
              <a:ext cx="139672" cy="246647"/>
            </a:xfrm>
            <a:custGeom>
              <a:avLst/>
              <a:gdLst/>
              <a:ahLst/>
              <a:cxnLst/>
              <a:rect l="l" t="t" r="r" b="b"/>
              <a:pathLst>
                <a:path w="5331" h="9414" extrusionOk="0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7075663" y="2743229"/>
              <a:ext cx="362163" cy="47998"/>
            </a:xfrm>
            <a:custGeom>
              <a:avLst/>
              <a:gdLst/>
              <a:ahLst/>
              <a:cxnLst/>
              <a:rect l="l" t="t" r="r" b="b"/>
              <a:pathLst>
                <a:path w="13823" h="1832" extrusionOk="0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7374002" y="2743464"/>
              <a:ext cx="63823" cy="47763"/>
            </a:xfrm>
            <a:custGeom>
              <a:avLst/>
              <a:gdLst/>
              <a:ahLst/>
              <a:cxnLst/>
              <a:rect l="l" t="t" r="r" b="b"/>
              <a:pathLst>
                <a:path w="2436" h="1823" extrusionOk="0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7198960" y="2593286"/>
              <a:ext cx="115542" cy="115306"/>
            </a:xfrm>
            <a:custGeom>
              <a:avLst/>
              <a:gdLst/>
              <a:ahLst/>
              <a:cxnLst/>
              <a:rect l="l" t="t" r="r" b="b"/>
              <a:pathLst>
                <a:path w="4410" h="4401" extrusionOk="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5" name="Google Shape;300;p33">
            <a:extLst>
              <a:ext uri="{FF2B5EF4-FFF2-40B4-BE49-F238E27FC236}">
                <a16:creationId xmlns:a16="http://schemas.microsoft.com/office/drawing/2014/main" id="{FCB1E557-8B58-26AB-CE6D-5D5988B5C35D}"/>
              </a:ext>
            </a:extLst>
          </p:cNvPr>
          <p:cNvSpPr txBox="1">
            <a:spLocks/>
          </p:cNvSpPr>
          <p:nvPr/>
        </p:nvSpPr>
        <p:spPr>
          <a:xfrm>
            <a:off x="5167156" y="3365324"/>
            <a:ext cx="3736814" cy="68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/>
            <a:r>
              <a:rPr lang="en-US" dirty="0"/>
              <a:t>Capable of real-time evaluation, enabling the system to replace manual CT scan analysis and significantly reduce the time required for accurate IPF diagnosis.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tamaran" pitchFamily="2" charset="0"/>
              <a:cs typeface="Catamaran" pitchFamily="2" charset="0"/>
            </a:endParaRPr>
          </a:p>
          <a:p>
            <a:pPr marL="0" indent="0"/>
            <a:endParaRPr lang="en-US" altLang="en-US" dirty="0">
              <a:solidFill>
                <a:schemeClr val="tx1"/>
              </a:solidFill>
              <a:latin typeface="Catamaran" pitchFamily="2" charset="0"/>
              <a:cs typeface="Catamaran" pitchFamily="2" charset="0"/>
            </a:endParaRPr>
          </a:p>
          <a:p>
            <a:pPr marL="0" indent="0"/>
            <a:endParaRPr lang="en-US" dirty="0">
              <a:latin typeface="Catamaran" pitchFamily="2" charset="0"/>
              <a:cs typeface="Catamaran" pitchFamily="2" charset="0"/>
            </a:endParaRPr>
          </a:p>
        </p:txBody>
      </p:sp>
      <p:sp>
        <p:nvSpPr>
          <p:cNvPr id="26" name="Google Shape;301;p33">
            <a:extLst>
              <a:ext uri="{FF2B5EF4-FFF2-40B4-BE49-F238E27FC236}">
                <a16:creationId xmlns:a16="http://schemas.microsoft.com/office/drawing/2014/main" id="{97DF9E27-FF08-3F6C-57C1-64C3860C6CDA}"/>
              </a:ext>
            </a:extLst>
          </p:cNvPr>
          <p:cNvSpPr txBox="1">
            <a:spLocks/>
          </p:cNvSpPr>
          <p:nvPr/>
        </p:nvSpPr>
        <p:spPr>
          <a:xfrm>
            <a:off x="5137672" y="3096873"/>
            <a:ext cx="3161471" cy="351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/>
              <a:t>Fast processing speeds</a:t>
            </a:r>
          </a:p>
        </p:txBody>
      </p:sp>
      <p:sp>
        <p:nvSpPr>
          <p:cNvPr id="28" name="Google Shape;211;p30">
            <a:extLst>
              <a:ext uri="{FF2B5EF4-FFF2-40B4-BE49-F238E27FC236}">
                <a16:creationId xmlns:a16="http://schemas.microsoft.com/office/drawing/2014/main" id="{963C2A55-5D2F-5130-6781-1D8165569024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03</a:t>
            </a:r>
          </a:p>
        </p:txBody>
      </p:sp>
      <p:grpSp>
        <p:nvGrpSpPr>
          <p:cNvPr id="29" name="Google Shape;357;p34">
            <a:extLst>
              <a:ext uri="{FF2B5EF4-FFF2-40B4-BE49-F238E27FC236}">
                <a16:creationId xmlns:a16="http://schemas.microsoft.com/office/drawing/2014/main" id="{AB346A36-4450-166D-0F2D-ECCDDB3E798B}"/>
              </a:ext>
            </a:extLst>
          </p:cNvPr>
          <p:cNvGrpSpPr/>
          <p:nvPr/>
        </p:nvGrpSpPr>
        <p:grpSpPr>
          <a:xfrm>
            <a:off x="4586784" y="3090929"/>
            <a:ext cx="423570" cy="320054"/>
            <a:chOff x="4875937" y="2468731"/>
            <a:chExt cx="407122" cy="315448"/>
          </a:xfrm>
        </p:grpSpPr>
        <p:sp>
          <p:nvSpPr>
            <p:cNvPr id="30" name="Google Shape;358;p34">
              <a:extLst>
                <a:ext uri="{FF2B5EF4-FFF2-40B4-BE49-F238E27FC236}">
                  <a16:creationId xmlns:a16="http://schemas.microsoft.com/office/drawing/2014/main" id="{CE7C7B75-9C43-2A10-F695-35AEB3CE79F8}"/>
                </a:ext>
              </a:extLst>
            </p:cNvPr>
            <p:cNvSpPr/>
            <p:nvPr/>
          </p:nvSpPr>
          <p:spPr>
            <a:xfrm>
              <a:off x="4876199" y="2482801"/>
              <a:ext cx="223041" cy="247380"/>
            </a:xfrm>
            <a:custGeom>
              <a:avLst/>
              <a:gdLst/>
              <a:ahLst/>
              <a:cxnLst/>
              <a:rect l="l" t="t" r="r" b="b"/>
              <a:pathLst>
                <a:path w="8513" h="9442" extrusionOk="0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59;p34">
              <a:extLst>
                <a:ext uri="{FF2B5EF4-FFF2-40B4-BE49-F238E27FC236}">
                  <a16:creationId xmlns:a16="http://schemas.microsoft.com/office/drawing/2014/main" id="{BEDA25BA-B6C8-AF05-BD03-E9711CBE495C}"/>
                </a:ext>
              </a:extLst>
            </p:cNvPr>
            <p:cNvSpPr/>
            <p:nvPr/>
          </p:nvSpPr>
          <p:spPr>
            <a:xfrm>
              <a:off x="5044456" y="2482801"/>
              <a:ext cx="54784" cy="247642"/>
            </a:xfrm>
            <a:custGeom>
              <a:avLst/>
              <a:gdLst/>
              <a:ahLst/>
              <a:cxnLst/>
              <a:rect l="l" t="t" r="r" b="b"/>
              <a:pathLst>
                <a:path w="2091" h="9452" extrusionOk="0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;p34">
              <a:extLst>
                <a:ext uri="{FF2B5EF4-FFF2-40B4-BE49-F238E27FC236}">
                  <a16:creationId xmlns:a16="http://schemas.microsoft.com/office/drawing/2014/main" id="{15CDA9FF-437A-35A4-23F7-C537F93E059D}"/>
                </a:ext>
              </a:extLst>
            </p:cNvPr>
            <p:cNvSpPr/>
            <p:nvPr/>
          </p:nvSpPr>
          <p:spPr>
            <a:xfrm>
              <a:off x="5099214" y="2530249"/>
              <a:ext cx="183845" cy="200194"/>
            </a:xfrm>
            <a:custGeom>
              <a:avLst/>
              <a:gdLst/>
              <a:ahLst/>
              <a:cxnLst/>
              <a:rect l="l" t="t" r="r" b="b"/>
              <a:pathLst>
                <a:path w="7017" h="7641" extrusionOk="0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1;p34">
              <a:extLst>
                <a:ext uri="{FF2B5EF4-FFF2-40B4-BE49-F238E27FC236}">
                  <a16:creationId xmlns:a16="http://schemas.microsoft.com/office/drawing/2014/main" id="{DC6600C7-2210-DFA0-C863-0C69F0E5C03F}"/>
                </a:ext>
              </a:extLst>
            </p:cNvPr>
            <p:cNvSpPr/>
            <p:nvPr/>
          </p:nvSpPr>
          <p:spPr>
            <a:xfrm>
              <a:off x="5169770" y="2530249"/>
              <a:ext cx="113289" cy="200194"/>
            </a:xfrm>
            <a:custGeom>
              <a:avLst/>
              <a:gdLst/>
              <a:ahLst/>
              <a:cxnLst/>
              <a:rect l="l" t="t" r="r" b="b"/>
              <a:pathLst>
                <a:path w="4324" h="7641" extrusionOk="0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2;p34">
              <a:extLst>
                <a:ext uri="{FF2B5EF4-FFF2-40B4-BE49-F238E27FC236}">
                  <a16:creationId xmlns:a16="http://schemas.microsoft.com/office/drawing/2014/main" id="{98D3C5A6-CBC9-08B4-2BD9-399B28326477}"/>
                </a:ext>
              </a:extLst>
            </p:cNvPr>
            <p:cNvSpPr/>
            <p:nvPr/>
          </p:nvSpPr>
          <p:spPr>
            <a:xfrm>
              <a:off x="5141396" y="2560405"/>
              <a:ext cx="75115" cy="69849"/>
            </a:xfrm>
            <a:custGeom>
              <a:avLst/>
              <a:gdLst/>
              <a:ahLst/>
              <a:cxnLst/>
              <a:rect l="l" t="t" r="r" b="b"/>
              <a:pathLst>
                <a:path w="2867" h="2666" extrusionOk="0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;p34">
              <a:extLst>
                <a:ext uri="{FF2B5EF4-FFF2-40B4-BE49-F238E27FC236}">
                  <a16:creationId xmlns:a16="http://schemas.microsoft.com/office/drawing/2014/main" id="{4F6DC0C3-4FEB-998E-B922-64BAEE1F2A9C}"/>
                </a:ext>
              </a:extLst>
            </p:cNvPr>
            <p:cNvSpPr/>
            <p:nvPr/>
          </p:nvSpPr>
          <p:spPr>
            <a:xfrm>
              <a:off x="5128846" y="2512669"/>
              <a:ext cx="62042" cy="17606"/>
            </a:xfrm>
            <a:custGeom>
              <a:avLst/>
              <a:gdLst/>
              <a:ahLst/>
              <a:cxnLst/>
              <a:rect l="l" t="t" r="r" b="b"/>
              <a:pathLst>
                <a:path w="2368" h="672" extrusionOk="0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4;p34">
              <a:extLst>
                <a:ext uri="{FF2B5EF4-FFF2-40B4-BE49-F238E27FC236}">
                  <a16:creationId xmlns:a16="http://schemas.microsoft.com/office/drawing/2014/main" id="{1ABDD1FD-0FB9-5FF4-BFAC-C0AC44089629}"/>
                </a:ext>
              </a:extLst>
            </p:cNvPr>
            <p:cNvSpPr/>
            <p:nvPr/>
          </p:nvSpPr>
          <p:spPr>
            <a:xfrm>
              <a:off x="5135867" y="2468731"/>
              <a:ext cx="47998" cy="43728"/>
            </a:xfrm>
            <a:custGeom>
              <a:avLst/>
              <a:gdLst/>
              <a:ahLst/>
              <a:cxnLst/>
              <a:rect l="l" t="t" r="r" b="b"/>
              <a:pathLst>
                <a:path w="1832" h="1669" extrusionOk="0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5;p34">
              <a:extLst>
                <a:ext uri="{FF2B5EF4-FFF2-40B4-BE49-F238E27FC236}">
                  <a16:creationId xmlns:a16="http://schemas.microsoft.com/office/drawing/2014/main" id="{2E6F29DB-D658-3DE8-D10F-AC4815DB7BDF}"/>
                </a:ext>
              </a:extLst>
            </p:cNvPr>
            <p:cNvSpPr/>
            <p:nvPr/>
          </p:nvSpPr>
          <p:spPr>
            <a:xfrm>
              <a:off x="5150697" y="2468731"/>
              <a:ext cx="33405" cy="43728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6;p34">
              <a:extLst>
                <a:ext uri="{FF2B5EF4-FFF2-40B4-BE49-F238E27FC236}">
                  <a16:creationId xmlns:a16="http://schemas.microsoft.com/office/drawing/2014/main" id="{4479B7A8-8CB1-AB9E-1310-3A80EFC9DF5C}"/>
                </a:ext>
              </a:extLst>
            </p:cNvPr>
            <p:cNvSpPr/>
            <p:nvPr/>
          </p:nvSpPr>
          <p:spPr>
            <a:xfrm>
              <a:off x="4924905" y="2690488"/>
              <a:ext cx="109778" cy="93691"/>
            </a:xfrm>
            <a:custGeom>
              <a:avLst/>
              <a:gdLst/>
              <a:ahLst/>
              <a:cxnLst/>
              <a:rect l="l" t="t" r="r" b="b"/>
              <a:pathLst>
                <a:path w="4190" h="3576" extrusionOk="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7;p34">
              <a:extLst>
                <a:ext uri="{FF2B5EF4-FFF2-40B4-BE49-F238E27FC236}">
                  <a16:creationId xmlns:a16="http://schemas.microsoft.com/office/drawing/2014/main" id="{061F5EA6-81F7-23F7-2F3F-55DD840B4D52}"/>
                </a:ext>
              </a:extLst>
            </p:cNvPr>
            <p:cNvSpPr/>
            <p:nvPr/>
          </p:nvSpPr>
          <p:spPr>
            <a:xfrm>
              <a:off x="4949533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8;p34">
              <a:extLst>
                <a:ext uri="{FF2B5EF4-FFF2-40B4-BE49-F238E27FC236}">
                  <a16:creationId xmlns:a16="http://schemas.microsoft.com/office/drawing/2014/main" id="{BEF7D6AA-26EE-35F0-165D-E8F791DD874A}"/>
                </a:ext>
              </a:extLst>
            </p:cNvPr>
            <p:cNvSpPr/>
            <p:nvPr/>
          </p:nvSpPr>
          <p:spPr>
            <a:xfrm>
              <a:off x="4961087" y="2717605"/>
              <a:ext cx="46479" cy="39824"/>
            </a:xfrm>
            <a:custGeom>
              <a:avLst/>
              <a:gdLst/>
              <a:ahLst/>
              <a:cxnLst/>
              <a:rect l="l" t="t" r="r" b="b"/>
              <a:pathLst>
                <a:path w="1774" h="1520" extrusionOk="0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9;p34">
              <a:extLst>
                <a:ext uri="{FF2B5EF4-FFF2-40B4-BE49-F238E27FC236}">
                  <a16:creationId xmlns:a16="http://schemas.microsoft.com/office/drawing/2014/main" id="{7C82D3A9-A4AA-ED96-99D7-B35E28A9F908}"/>
                </a:ext>
              </a:extLst>
            </p:cNvPr>
            <p:cNvSpPr/>
            <p:nvPr/>
          </p:nvSpPr>
          <p:spPr>
            <a:xfrm>
              <a:off x="5121300" y="2690488"/>
              <a:ext cx="109516" cy="93691"/>
            </a:xfrm>
            <a:custGeom>
              <a:avLst/>
              <a:gdLst/>
              <a:ahLst/>
              <a:cxnLst/>
              <a:rect l="l" t="t" r="r" b="b"/>
              <a:pathLst>
                <a:path w="4180" h="3576" extrusionOk="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70;p34">
              <a:extLst>
                <a:ext uri="{FF2B5EF4-FFF2-40B4-BE49-F238E27FC236}">
                  <a16:creationId xmlns:a16="http://schemas.microsoft.com/office/drawing/2014/main" id="{EEB6C990-F373-7C8C-146D-94A9AF3DA989}"/>
                </a:ext>
              </a:extLst>
            </p:cNvPr>
            <p:cNvSpPr/>
            <p:nvPr/>
          </p:nvSpPr>
          <p:spPr>
            <a:xfrm>
              <a:off x="5144409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71;p34">
              <a:extLst>
                <a:ext uri="{FF2B5EF4-FFF2-40B4-BE49-F238E27FC236}">
                  <a16:creationId xmlns:a16="http://schemas.microsoft.com/office/drawing/2014/main" id="{F6778299-F5E5-01F7-4FD5-3FE616F51A54}"/>
                </a:ext>
              </a:extLst>
            </p:cNvPr>
            <p:cNvSpPr/>
            <p:nvPr/>
          </p:nvSpPr>
          <p:spPr>
            <a:xfrm>
              <a:off x="5157220" y="2717605"/>
              <a:ext cx="46741" cy="39824"/>
            </a:xfrm>
            <a:custGeom>
              <a:avLst/>
              <a:gdLst/>
              <a:ahLst/>
              <a:cxnLst/>
              <a:rect l="l" t="t" r="r" b="b"/>
              <a:pathLst>
                <a:path w="1784" h="1520" extrusionOk="0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72;p34">
              <a:extLst>
                <a:ext uri="{FF2B5EF4-FFF2-40B4-BE49-F238E27FC236}">
                  <a16:creationId xmlns:a16="http://schemas.microsoft.com/office/drawing/2014/main" id="{8CBD6D43-8923-A11C-9561-86D9C8D797C3}"/>
                </a:ext>
              </a:extLst>
            </p:cNvPr>
            <p:cNvSpPr/>
            <p:nvPr/>
          </p:nvSpPr>
          <p:spPr>
            <a:xfrm>
              <a:off x="4936223" y="2525245"/>
              <a:ext cx="102730" cy="102494"/>
            </a:xfrm>
            <a:custGeom>
              <a:avLst/>
              <a:gdLst/>
              <a:ahLst/>
              <a:cxnLst/>
              <a:rect l="l" t="t" r="r" b="b"/>
              <a:pathLst>
                <a:path w="3921" h="3912" extrusionOk="0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73;p34">
              <a:extLst>
                <a:ext uri="{FF2B5EF4-FFF2-40B4-BE49-F238E27FC236}">
                  <a16:creationId xmlns:a16="http://schemas.microsoft.com/office/drawing/2014/main" id="{10280B28-4E14-5058-F26B-20F3FBB6D488}"/>
                </a:ext>
              </a:extLst>
            </p:cNvPr>
            <p:cNvSpPr/>
            <p:nvPr/>
          </p:nvSpPr>
          <p:spPr>
            <a:xfrm>
              <a:off x="5098952" y="2670890"/>
              <a:ext cx="183872" cy="59815"/>
            </a:xfrm>
            <a:custGeom>
              <a:avLst/>
              <a:gdLst/>
              <a:ahLst/>
              <a:cxnLst/>
              <a:rect l="l" t="t" r="r" b="b"/>
              <a:pathLst>
                <a:path w="7018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74;p34">
              <a:extLst>
                <a:ext uri="{FF2B5EF4-FFF2-40B4-BE49-F238E27FC236}">
                  <a16:creationId xmlns:a16="http://schemas.microsoft.com/office/drawing/2014/main" id="{D627FE37-5173-C80C-1DDC-ACFB7A7139E3}"/>
                </a:ext>
              </a:extLst>
            </p:cNvPr>
            <p:cNvSpPr/>
            <p:nvPr/>
          </p:nvSpPr>
          <p:spPr>
            <a:xfrm>
              <a:off x="5233069" y="2670890"/>
              <a:ext cx="49990" cy="59553"/>
            </a:xfrm>
            <a:custGeom>
              <a:avLst/>
              <a:gdLst/>
              <a:ahLst/>
              <a:cxnLst/>
              <a:rect l="l" t="t" r="r" b="b"/>
              <a:pathLst>
                <a:path w="1908" h="2273" extrusionOk="0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75;p34">
              <a:extLst>
                <a:ext uri="{FF2B5EF4-FFF2-40B4-BE49-F238E27FC236}">
                  <a16:creationId xmlns:a16="http://schemas.microsoft.com/office/drawing/2014/main" id="{9AA45C15-1E0D-27D7-F76F-8D1BA9586690}"/>
                </a:ext>
              </a:extLst>
            </p:cNvPr>
            <p:cNvSpPr/>
            <p:nvPr/>
          </p:nvSpPr>
          <p:spPr>
            <a:xfrm>
              <a:off x="4875937" y="2670655"/>
              <a:ext cx="223303" cy="59788"/>
            </a:xfrm>
            <a:custGeom>
              <a:avLst/>
              <a:gdLst/>
              <a:ahLst/>
              <a:cxnLst/>
              <a:rect l="l" t="t" r="r" b="b"/>
              <a:pathLst>
                <a:path w="8523" h="2282" extrusionOk="0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76;p34">
              <a:extLst>
                <a:ext uri="{FF2B5EF4-FFF2-40B4-BE49-F238E27FC236}">
                  <a16:creationId xmlns:a16="http://schemas.microsoft.com/office/drawing/2014/main" id="{5E963F58-A478-C1DD-BEF6-BE7A85D50F86}"/>
                </a:ext>
              </a:extLst>
            </p:cNvPr>
            <p:cNvSpPr/>
            <p:nvPr/>
          </p:nvSpPr>
          <p:spPr>
            <a:xfrm>
              <a:off x="5063529" y="2670890"/>
              <a:ext cx="35711" cy="59815"/>
            </a:xfrm>
            <a:custGeom>
              <a:avLst/>
              <a:gdLst/>
              <a:ahLst/>
              <a:cxnLst/>
              <a:rect l="l" t="t" r="r" b="b"/>
              <a:pathLst>
                <a:path w="1363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" name="Google Shape;272;p32">
            <a:extLst>
              <a:ext uri="{FF2B5EF4-FFF2-40B4-BE49-F238E27FC236}">
                <a16:creationId xmlns:a16="http://schemas.microsoft.com/office/drawing/2014/main" id="{4346511D-E2D5-C45D-2C0E-AA15D8CF3F0B}"/>
              </a:ext>
            </a:extLst>
          </p:cNvPr>
          <p:cNvSpPr txBox="1">
            <a:spLocks/>
          </p:cNvSpPr>
          <p:nvPr/>
        </p:nvSpPr>
        <p:spPr>
          <a:xfrm>
            <a:off x="719999" y="433394"/>
            <a:ext cx="757914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"/>
              <a:buNone/>
              <a:defRPr sz="30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en" dirty="0"/>
              <a:t>Main System Requirements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4"/>
          <p:cNvSpPr txBox="1">
            <a:spLocks noGrp="1"/>
          </p:cNvSpPr>
          <p:nvPr>
            <p:ph type="subTitle" idx="2"/>
          </p:nvPr>
        </p:nvSpPr>
        <p:spPr>
          <a:xfrm>
            <a:off x="1732796" y="1464997"/>
            <a:ext cx="2864700" cy="4981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 custom CNN architecture for automated detection</a:t>
            </a:r>
          </a:p>
        </p:txBody>
      </p:sp>
      <p:sp>
        <p:nvSpPr>
          <p:cNvPr id="349" name="Google Shape;349;p34"/>
          <p:cNvSpPr txBox="1">
            <a:spLocks noGrp="1"/>
          </p:cNvSpPr>
          <p:nvPr>
            <p:ph type="subTitle" idx="3"/>
          </p:nvPr>
        </p:nvSpPr>
        <p:spPr>
          <a:xfrm>
            <a:off x="1732796" y="2982281"/>
            <a:ext cx="2862000" cy="4981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Hyperparameter tuning for optimal performance</a:t>
            </a:r>
            <a:endParaRPr dirty="0"/>
          </a:p>
        </p:txBody>
      </p:sp>
      <p:sp>
        <p:nvSpPr>
          <p:cNvPr id="350" name="Google Shape;350;p34"/>
          <p:cNvSpPr txBox="1">
            <a:spLocks noGrp="1"/>
          </p:cNvSpPr>
          <p:nvPr>
            <p:ph type="subTitle" idx="4"/>
          </p:nvPr>
        </p:nvSpPr>
        <p:spPr>
          <a:xfrm>
            <a:off x="1732796" y="2223639"/>
            <a:ext cx="2864700" cy="4981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augmentation for preventing overfitting and improving generalization</a:t>
            </a:r>
            <a:endParaRPr dirty="0"/>
          </a:p>
        </p:txBody>
      </p:sp>
      <p:sp>
        <p:nvSpPr>
          <p:cNvPr id="352" name="Google Shape;35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of Our Proposed Solution</a:t>
            </a:r>
            <a:endParaRPr dirty="0"/>
          </a:p>
        </p:txBody>
      </p:sp>
      <p:grpSp>
        <p:nvGrpSpPr>
          <p:cNvPr id="377" name="Google Shape;377;p34"/>
          <p:cNvGrpSpPr/>
          <p:nvPr/>
        </p:nvGrpSpPr>
        <p:grpSpPr>
          <a:xfrm>
            <a:off x="1204370" y="1556423"/>
            <a:ext cx="320024" cy="320043"/>
            <a:chOff x="7953101" y="2436584"/>
            <a:chExt cx="361691" cy="362163"/>
          </a:xfrm>
        </p:grpSpPr>
        <p:sp>
          <p:nvSpPr>
            <p:cNvPr id="378" name="Google Shape;378;p34"/>
            <p:cNvSpPr/>
            <p:nvPr/>
          </p:nvSpPr>
          <p:spPr>
            <a:xfrm>
              <a:off x="7960673" y="2452906"/>
              <a:ext cx="304392" cy="345840"/>
            </a:xfrm>
            <a:custGeom>
              <a:avLst/>
              <a:gdLst/>
              <a:ahLst/>
              <a:cxnLst/>
              <a:rect l="l" t="t" r="r" b="b"/>
              <a:pathLst>
                <a:path w="11618" h="13200" extrusionOk="0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>
              <a:off x="8012156" y="2436846"/>
              <a:ext cx="40453" cy="46977"/>
            </a:xfrm>
            <a:custGeom>
              <a:avLst/>
              <a:gdLst/>
              <a:ahLst/>
              <a:cxnLst/>
              <a:rect l="l" t="t" r="r" b="b"/>
              <a:pathLst>
                <a:path w="1544" h="1793" extrusionOk="0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4"/>
            <p:cNvSpPr/>
            <p:nvPr/>
          </p:nvSpPr>
          <p:spPr>
            <a:xfrm>
              <a:off x="8012156" y="2436584"/>
              <a:ext cx="23108" cy="47239"/>
            </a:xfrm>
            <a:custGeom>
              <a:avLst/>
              <a:gdLst/>
              <a:ahLst/>
              <a:cxnLst/>
              <a:rect l="l" t="t" r="r" b="b"/>
              <a:pathLst>
                <a:path w="882" h="1803" extrusionOk="0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4"/>
            <p:cNvSpPr/>
            <p:nvPr/>
          </p:nvSpPr>
          <p:spPr>
            <a:xfrm>
              <a:off x="8098773" y="2436846"/>
              <a:ext cx="40479" cy="46977"/>
            </a:xfrm>
            <a:custGeom>
              <a:avLst/>
              <a:gdLst/>
              <a:ahLst/>
              <a:cxnLst/>
              <a:rect l="l" t="t" r="r" b="b"/>
              <a:pathLst>
                <a:path w="1545" h="1793" extrusionOk="0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4"/>
            <p:cNvSpPr/>
            <p:nvPr/>
          </p:nvSpPr>
          <p:spPr>
            <a:xfrm>
              <a:off x="8116117" y="2436584"/>
              <a:ext cx="23135" cy="47239"/>
            </a:xfrm>
            <a:custGeom>
              <a:avLst/>
              <a:gdLst/>
              <a:ahLst/>
              <a:cxnLst/>
              <a:rect l="l" t="t" r="r" b="b"/>
              <a:pathLst>
                <a:path w="883" h="1803" extrusionOk="0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4"/>
            <p:cNvSpPr/>
            <p:nvPr/>
          </p:nvSpPr>
          <p:spPr>
            <a:xfrm>
              <a:off x="8204254" y="2591085"/>
              <a:ext cx="108023" cy="102940"/>
            </a:xfrm>
            <a:custGeom>
              <a:avLst/>
              <a:gdLst/>
              <a:ahLst/>
              <a:cxnLst/>
              <a:rect l="l" t="t" r="r" b="b"/>
              <a:pathLst>
                <a:path w="4123" h="3929" extrusionOk="0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8244183" y="2591085"/>
              <a:ext cx="70609" cy="102992"/>
            </a:xfrm>
            <a:custGeom>
              <a:avLst/>
              <a:gdLst/>
              <a:ahLst/>
              <a:cxnLst/>
              <a:rect l="l" t="t" r="r" b="b"/>
              <a:pathLst>
                <a:path w="2695" h="3931" extrusionOk="0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8234646" y="2624936"/>
              <a:ext cx="40977" cy="35291"/>
            </a:xfrm>
            <a:custGeom>
              <a:avLst/>
              <a:gdLst/>
              <a:ahLst/>
              <a:cxnLst/>
              <a:rect l="l" t="t" r="r" b="b"/>
              <a:pathLst>
                <a:path w="1564" h="1347" extrusionOk="0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7953101" y="2520214"/>
              <a:ext cx="244446" cy="184867"/>
            </a:xfrm>
            <a:custGeom>
              <a:avLst/>
              <a:gdLst/>
              <a:ahLst/>
              <a:cxnLst/>
              <a:rect l="l" t="t" r="r" b="b"/>
              <a:pathLst>
                <a:path w="9330" h="7056" extrusionOk="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34"/>
          <p:cNvGrpSpPr/>
          <p:nvPr/>
        </p:nvGrpSpPr>
        <p:grpSpPr>
          <a:xfrm>
            <a:off x="1183826" y="3092074"/>
            <a:ext cx="350030" cy="320030"/>
            <a:chOff x="6202443" y="1986677"/>
            <a:chExt cx="362425" cy="335884"/>
          </a:xfrm>
        </p:grpSpPr>
        <p:sp>
          <p:nvSpPr>
            <p:cNvPr id="388" name="Google Shape;388;p34"/>
            <p:cNvSpPr/>
            <p:nvPr/>
          </p:nvSpPr>
          <p:spPr>
            <a:xfrm>
              <a:off x="6202705" y="2077460"/>
              <a:ext cx="202945" cy="244891"/>
            </a:xfrm>
            <a:custGeom>
              <a:avLst/>
              <a:gdLst/>
              <a:ahLst/>
              <a:cxnLst/>
              <a:rect l="l" t="t" r="r" b="b"/>
              <a:pathLst>
                <a:path w="7746" h="9347" extrusionOk="0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4"/>
            <p:cNvSpPr/>
            <p:nvPr/>
          </p:nvSpPr>
          <p:spPr>
            <a:xfrm>
              <a:off x="6202443" y="2077460"/>
              <a:ext cx="202185" cy="244891"/>
            </a:xfrm>
            <a:custGeom>
              <a:avLst/>
              <a:gdLst/>
              <a:ahLst/>
              <a:cxnLst/>
              <a:rect l="l" t="t" r="r" b="b"/>
              <a:pathLst>
                <a:path w="7717" h="9347" extrusionOk="0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4"/>
            <p:cNvSpPr/>
            <p:nvPr/>
          </p:nvSpPr>
          <p:spPr>
            <a:xfrm>
              <a:off x="6248398" y="2055610"/>
              <a:ext cx="111298" cy="22139"/>
            </a:xfrm>
            <a:custGeom>
              <a:avLst/>
              <a:gdLst/>
              <a:ahLst/>
              <a:cxnLst/>
              <a:rect l="l" t="t" r="r" b="b"/>
              <a:pathLst>
                <a:path w="4248" h="845" extrusionOk="0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>
              <a:off x="6331295" y="2055610"/>
              <a:ext cx="28401" cy="22139"/>
            </a:xfrm>
            <a:custGeom>
              <a:avLst/>
              <a:gdLst/>
              <a:ahLst/>
              <a:cxnLst/>
              <a:rect l="l" t="t" r="r" b="b"/>
              <a:pathLst>
                <a:path w="1084" h="845" extrusionOk="0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>
              <a:off x="6225290" y="1992834"/>
              <a:ext cx="157514" cy="62801"/>
            </a:xfrm>
            <a:custGeom>
              <a:avLst/>
              <a:gdLst/>
              <a:ahLst/>
              <a:cxnLst/>
              <a:rect l="l" t="t" r="r" b="b"/>
              <a:pathLst>
                <a:path w="6012" h="2397" extrusionOk="0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>
              <a:off x="6343085" y="1992572"/>
              <a:ext cx="39719" cy="63063"/>
            </a:xfrm>
            <a:custGeom>
              <a:avLst/>
              <a:gdLst/>
              <a:ahLst/>
              <a:cxnLst/>
              <a:rect l="l" t="t" r="r" b="b"/>
              <a:pathLst>
                <a:path w="1516" h="2407" extrusionOk="0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4"/>
            <p:cNvSpPr/>
            <p:nvPr/>
          </p:nvSpPr>
          <p:spPr>
            <a:xfrm>
              <a:off x="6222539" y="2138978"/>
              <a:ext cx="142685" cy="122223"/>
            </a:xfrm>
            <a:custGeom>
              <a:avLst/>
              <a:gdLst/>
              <a:ahLst/>
              <a:cxnLst/>
              <a:rect l="l" t="t" r="r" b="b"/>
              <a:pathLst>
                <a:path w="5446" h="4665" extrusionOk="0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4"/>
            <p:cNvSpPr/>
            <p:nvPr/>
          </p:nvSpPr>
          <p:spPr>
            <a:xfrm>
              <a:off x="6253926" y="2149799"/>
              <a:ext cx="121070" cy="111586"/>
            </a:xfrm>
            <a:custGeom>
              <a:avLst/>
              <a:gdLst/>
              <a:ahLst/>
              <a:cxnLst/>
              <a:rect l="l" t="t" r="r" b="b"/>
              <a:pathLst>
                <a:path w="4621" h="4259" extrusionOk="0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>
              <a:off x="6355137" y="2176654"/>
              <a:ext cx="170562" cy="145908"/>
            </a:xfrm>
            <a:custGeom>
              <a:avLst/>
              <a:gdLst/>
              <a:ahLst/>
              <a:cxnLst/>
              <a:rect l="l" t="t" r="r" b="b"/>
              <a:pathLst>
                <a:path w="6510" h="5569" extrusionOk="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4"/>
            <p:cNvSpPr/>
            <p:nvPr/>
          </p:nvSpPr>
          <p:spPr>
            <a:xfrm>
              <a:off x="6394568" y="2191483"/>
              <a:ext cx="141166" cy="131026"/>
            </a:xfrm>
            <a:custGeom>
              <a:avLst/>
              <a:gdLst/>
              <a:ahLst/>
              <a:cxnLst/>
              <a:rect l="l" t="t" r="r" b="b"/>
              <a:pathLst>
                <a:path w="5388" h="5001" extrusionOk="0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4"/>
            <p:cNvSpPr/>
            <p:nvPr/>
          </p:nvSpPr>
          <p:spPr>
            <a:xfrm>
              <a:off x="6402611" y="2199002"/>
              <a:ext cx="109516" cy="109542"/>
            </a:xfrm>
            <a:custGeom>
              <a:avLst/>
              <a:gdLst/>
              <a:ahLst/>
              <a:cxnLst/>
              <a:rect l="l" t="t" r="r" b="b"/>
              <a:pathLst>
                <a:path w="4180" h="4181" extrusionOk="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6451841" y="2085320"/>
              <a:ext cx="113027" cy="215181"/>
            </a:xfrm>
            <a:custGeom>
              <a:avLst/>
              <a:gdLst/>
              <a:ahLst/>
              <a:cxnLst/>
              <a:rect l="l" t="t" r="r" b="b"/>
              <a:pathLst>
                <a:path w="4314" h="8213" extrusionOk="0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>
              <a:off x="6497796" y="2085242"/>
              <a:ext cx="66810" cy="215259"/>
            </a:xfrm>
            <a:custGeom>
              <a:avLst/>
              <a:gdLst/>
              <a:ahLst/>
              <a:cxnLst/>
              <a:rect l="l" t="t" r="r" b="b"/>
              <a:pathLst>
                <a:path w="2550" h="8216" extrusionOk="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4"/>
            <p:cNvSpPr/>
            <p:nvPr/>
          </p:nvSpPr>
          <p:spPr>
            <a:xfrm>
              <a:off x="6498791" y="2192740"/>
              <a:ext cx="66076" cy="107761"/>
            </a:xfrm>
            <a:custGeom>
              <a:avLst/>
              <a:gdLst/>
              <a:ahLst/>
              <a:cxnLst/>
              <a:rect l="l" t="t" r="r" b="b"/>
              <a:pathLst>
                <a:path w="2522" h="4113" extrusionOk="0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4"/>
            <p:cNvSpPr/>
            <p:nvPr/>
          </p:nvSpPr>
          <p:spPr>
            <a:xfrm>
              <a:off x="6504555" y="2192740"/>
              <a:ext cx="60050" cy="107761"/>
            </a:xfrm>
            <a:custGeom>
              <a:avLst/>
              <a:gdLst/>
              <a:ahLst/>
              <a:cxnLst/>
              <a:rect l="l" t="t" r="r" b="b"/>
              <a:pathLst>
                <a:path w="2292" h="4113" extrusionOk="0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4"/>
            <p:cNvSpPr/>
            <p:nvPr/>
          </p:nvSpPr>
          <p:spPr>
            <a:xfrm>
              <a:off x="6268493" y="2166226"/>
              <a:ext cx="71343" cy="67596"/>
            </a:xfrm>
            <a:custGeom>
              <a:avLst/>
              <a:gdLst/>
              <a:ahLst/>
              <a:cxnLst/>
              <a:rect l="l" t="t" r="r" b="b"/>
              <a:pathLst>
                <a:path w="2723" h="2580" extrusionOk="0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4"/>
            <p:cNvSpPr/>
            <p:nvPr/>
          </p:nvSpPr>
          <p:spPr>
            <a:xfrm>
              <a:off x="6258459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4"/>
            <p:cNvSpPr/>
            <p:nvPr/>
          </p:nvSpPr>
          <p:spPr>
            <a:xfrm>
              <a:off x="6298623" y="1986677"/>
              <a:ext cx="11345" cy="74487"/>
            </a:xfrm>
            <a:custGeom>
              <a:avLst/>
              <a:gdLst/>
              <a:ahLst/>
              <a:cxnLst/>
              <a:rect l="l" t="t" r="r" b="b"/>
              <a:pathLst>
                <a:path w="433" h="2843" extrusionOk="0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4"/>
            <p:cNvSpPr/>
            <p:nvPr/>
          </p:nvSpPr>
          <p:spPr>
            <a:xfrm>
              <a:off x="6338814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4"/>
            <p:cNvSpPr/>
            <p:nvPr/>
          </p:nvSpPr>
          <p:spPr>
            <a:xfrm>
              <a:off x="6394306" y="2194286"/>
              <a:ext cx="116118" cy="111979"/>
            </a:xfrm>
            <a:custGeom>
              <a:avLst/>
              <a:gdLst/>
              <a:ahLst/>
              <a:cxnLst/>
              <a:rect l="l" t="t" r="r" b="b"/>
              <a:pathLst>
                <a:path w="4432" h="4274" extrusionOk="0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" name="Google Shape;408;p34"/>
          <p:cNvGrpSpPr/>
          <p:nvPr/>
        </p:nvGrpSpPr>
        <p:grpSpPr>
          <a:xfrm>
            <a:off x="1202262" y="2289060"/>
            <a:ext cx="257112" cy="362808"/>
            <a:chOff x="908482" y="1502585"/>
            <a:chExt cx="257112" cy="362808"/>
          </a:xfrm>
        </p:grpSpPr>
        <p:sp>
          <p:nvSpPr>
            <p:cNvPr id="409" name="Google Shape;409;p34"/>
            <p:cNvSpPr/>
            <p:nvPr/>
          </p:nvSpPr>
          <p:spPr>
            <a:xfrm>
              <a:off x="908482" y="1526088"/>
              <a:ext cx="257112" cy="339305"/>
            </a:xfrm>
            <a:custGeom>
              <a:avLst/>
              <a:gdLst/>
              <a:ahLst/>
              <a:cxnLst/>
              <a:rect l="l" t="t" r="r" b="b"/>
              <a:pathLst>
                <a:path w="9791" h="1292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4"/>
            <p:cNvSpPr/>
            <p:nvPr/>
          </p:nvSpPr>
          <p:spPr>
            <a:xfrm>
              <a:off x="920036" y="1526088"/>
              <a:ext cx="234003" cy="315671"/>
            </a:xfrm>
            <a:custGeom>
              <a:avLst/>
              <a:gdLst/>
              <a:ahLst/>
              <a:cxnLst/>
              <a:rect l="l" t="t" r="r" b="b"/>
              <a:pathLst>
                <a:path w="8911" h="12021" extrusionOk="0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4"/>
            <p:cNvSpPr/>
            <p:nvPr/>
          </p:nvSpPr>
          <p:spPr>
            <a:xfrm>
              <a:off x="931853" y="1549459"/>
              <a:ext cx="210631" cy="280746"/>
            </a:xfrm>
            <a:custGeom>
              <a:avLst/>
              <a:gdLst/>
              <a:ahLst/>
              <a:cxnLst/>
              <a:rect l="l" t="t" r="r" b="b"/>
              <a:pathLst>
                <a:path w="8021" h="10691" extrusionOk="0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2" name="Google Shape;412;p34"/>
            <p:cNvSpPr/>
            <p:nvPr/>
          </p:nvSpPr>
          <p:spPr>
            <a:xfrm>
              <a:off x="984373" y="1502585"/>
              <a:ext cx="105329" cy="52678"/>
            </a:xfrm>
            <a:custGeom>
              <a:avLst/>
              <a:gdLst/>
              <a:ahLst/>
              <a:cxnLst/>
              <a:rect l="l" t="t" r="r" b="b"/>
              <a:pathLst>
                <a:path w="4011" h="2006" extrusionOk="0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4"/>
            <p:cNvSpPr/>
            <p:nvPr/>
          </p:nvSpPr>
          <p:spPr>
            <a:xfrm>
              <a:off x="964022" y="1663559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4"/>
            <p:cNvSpPr/>
            <p:nvPr/>
          </p:nvSpPr>
          <p:spPr>
            <a:xfrm>
              <a:off x="964022" y="1716079"/>
              <a:ext cx="29175" cy="29437"/>
            </a:xfrm>
            <a:custGeom>
              <a:avLst/>
              <a:gdLst/>
              <a:ahLst/>
              <a:cxnLst/>
              <a:rect l="l" t="t" r="r" b="b"/>
              <a:pathLst>
                <a:path w="1111" h="1121" extrusionOk="0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4"/>
            <p:cNvSpPr/>
            <p:nvPr/>
          </p:nvSpPr>
          <p:spPr>
            <a:xfrm>
              <a:off x="964022" y="1768862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4"/>
            <p:cNvSpPr/>
            <p:nvPr/>
          </p:nvSpPr>
          <p:spPr>
            <a:xfrm>
              <a:off x="1005985" y="1660539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4"/>
            <p:cNvSpPr/>
            <p:nvPr/>
          </p:nvSpPr>
          <p:spPr>
            <a:xfrm>
              <a:off x="1005985" y="1683910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4"/>
            <p:cNvSpPr/>
            <p:nvPr/>
          </p:nvSpPr>
          <p:spPr>
            <a:xfrm>
              <a:off x="1005985" y="1713322"/>
              <a:ext cx="68145" cy="11581"/>
            </a:xfrm>
            <a:custGeom>
              <a:avLst/>
              <a:gdLst/>
              <a:ahLst/>
              <a:cxnLst/>
              <a:rect l="l" t="t" r="r" b="b"/>
              <a:pathLst>
                <a:path w="259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4"/>
            <p:cNvSpPr/>
            <p:nvPr/>
          </p:nvSpPr>
          <p:spPr>
            <a:xfrm>
              <a:off x="1005985" y="1736693"/>
              <a:ext cx="109110" cy="11581"/>
            </a:xfrm>
            <a:custGeom>
              <a:avLst/>
              <a:gdLst/>
              <a:ahLst/>
              <a:cxnLst/>
              <a:rect l="l" t="t" r="r" b="b"/>
              <a:pathLst>
                <a:path w="415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1005985" y="1765842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4"/>
            <p:cNvSpPr/>
            <p:nvPr/>
          </p:nvSpPr>
          <p:spPr>
            <a:xfrm>
              <a:off x="1005985" y="1789213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4"/>
            <p:cNvSpPr/>
            <p:nvPr/>
          </p:nvSpPr>
          <p:spPr>
            <a:xfrm>
              <a:off x="1005985" y="1572831"/>
              <a:ext cx="103333" cy="11843"/>
            </a:xfrm>
            <a:custGeom>
              <a:avLst/>
              <a:gdLst/>
              <a:ahLst/>
              <a:cxnLst/>
              <a:rect l="l" t="t" r="r" b="b"/>
              <a:pathLst>
                <a:path w="39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4"/>
            <p:cNvSpPr/>
            <p:nvPr/>
          </p:nvSpPr>
          <p:spPr>
            <a:xfrm>
              <a:off x="959243" y="1625613"/>
              <a:ext cx="155853" cy="11581"/>
            </a:xfrm>
            <a:custGeom>
              <a:avLst/>
              <a:gdLst/>
              <a:ahLst/>
              <a:cxnLst/>
              <a:rect l="l" t="t" r="r" b="b"/>
              <a:pathLst>
                <a:path w="593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4"/>
            <p:cNvSpPr/>
            <p:nvPr/>
          </p:nvSpPr>
          <p:spPr>
            <a:xfrm>
              <a:off x="1005985" y="1596202"/>
              <a:ext cx="27179" cy="11843"/>
            </a:xfrm>
            <a:custGeom>
              <a:avLst/>
              <a:gdLst/>
              <a:ahLst/>
              <a:cxnLst/>
              <a:rect l="l" t="t" r="r" b="b"/>
              <a:pathLst>
                <a:path w="10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4"/>
            <p:cNvSpPr/>
            <p:nvPr/>
          </p:nvSpPr>
          <p:spPr>
            <a:xfrm>
              <a:off x="1040911" y="1596202"/>
              <a:ext cx="38996" cy="11843"/>
            </a:xfrm>
            <a:custGeom>
              <a:avLst/>
              <a:gdLst/>
              <a:ahLst/>
              <a:cxnLst/>
              <a:rect l="l" t="t" r="r" b="b"/>
              <a:pathLst>
                <a:path w="1485" h="451" extrusionOk="0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4"/>
            <p:cNvSpPr/>
            <p:nvPr/>
          </p:nvSpPr>
          <p:spPr>
            <a:xfrm>
              <a:off x="961002" y="1572831"/>
              <a:ext cx="35215" cy="35215"/>
            </a:xfrm>
            <a:custGeom>
              <a:avLst/>
              <a:gdLst/>
              <a:ahLst/>
              <a:cxnLst/>
              <a:rect l="l" t="t" r="r" b="b"/>
              <a:pathLst>
                <a:path w="1341" h="1341" extrusionOk="0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4"/>
            <p:cNvSpPr/>
            <p:nvPr/>
          </p:nvSpPr>
          <p:spPr>
            <a:xfrm>
              <a:off x="984373" y="1543682"/>
              <a:ext cx="105329" cy="11581"/>
            </a:xfrm>
            <a:custGeom>
              <a:avLst/>
              <a:gdLst/>
              <a:ahLst/>
              <a:cxnLst/>
              <a:rect l="l" t="t" r="r" b="b"/>
              <a:pathLst>
                <a:path w="4011" h="441" extrusionOk="0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4"/>
            <p:cNvSpPr/>
            <p:nvPr/>
          </p:nvSpPr>
          <p:spPr>
            <a:xfrm>
              <a:off x="969799" y="1581628"/>
              <a:ext cx="17620" cy="17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63;p31">
            <a:extLst>
              <a:ext uri="{FF2B5EF4-FFF2-40B4-BE49-F238E27FC236}">
                <a16:creationId xmlns:a16="http://schemas.microsoft.com/office/drawing/2014/main" id="{8CA04C8F-3ECA-529A-C4E6-3781AC0849E0}"/>
              </a:ext>
            </a:extLst>
          </p:cNvPr>
          <p:cNvSpPr/>
          <p:nvPr/>
        </p:nvSpPr>
        <p:spPr>
          <a:xfrm>
            <a:off x="5310018" y="1364353"/>
            <a:ext cx="2555829" cy="2743390"/>
          </a:xfrm>
          <a:prstGeom prst="roundRect">
            <a:avLst>
              <a:gd name="adj" fmla="val 8168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" name="Picture 17" descr="Connecting lines and dots illustration">
            <a:extLst>
              <a:ext uri="{FF2B5EF4-FFF2-40B4-BE49-F238E27FC236}">
                <a16:creationId xmlns:a16="http://schemas.microsoft.com/office/drawing/2014/main" id="{38549226-7FDF-B922-200C-C6E2CAC90C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868" t="6980" r="34866" b="3499"/>
          <a:stretch/>
        </p:blipFill>
        <p:spPr>
          <a:xfrm>
            <a:off x="5218431" y="1207171"/>
            <a:ext cx="2519646" cy="2776490"/>
          </a:xfrm>
          <a:prstGeom prst="roundRect">
            <a:avLst>
              <a:gd name="adj" fmla="val 5965"/>
            </a:avLst>
          </a:prstGeom>
          <a:solidFill>
            <a:srgbClr val="FFFFFF"/>
          </a:solidFill>
          <a:ln w="28575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w="0" h="0"/>
            <a:contourClr>
              <a:srgbClr val="C0C0C0"/>
            </a:contourClr>
          </a:sp3d>
        </p:spPr>
      </p:pic>
      <p:sp>
        <p:nvSpPr>
          <p:cNvPr id="23" name="Google Shape;211;p30">
            <a:extLst>
              <a:ext uri="{FF2B5EF4-FFF2-40B4-BE49-F238E27FC236}">
                <a16:creationId xmlns:a16="http://schemas.microsoft.com/office/drawing/2014/main" id="{E60CCF53-392B-6B50-57B4-790B37E485AC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04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 Technologies &amp; Software Tools</a:t>
            </a:r>
            <a:endParaRPr dirty="0"/>
          </a:p>
        </p:txBody>
      </p:sp>
      <p:sp>
        <p:nvSpPr>
          <p:cNvPr id="434" name="Google Shape;434;p35"/>
          <p:cNvSpPr txBox="1">
            <a:spLocks noGrp="1"/>
          </p:cNvSpPr>
          <p:nvPr>
            <p:ph type="subTitle" idx="1"/>
          </p:nvPr>
        </p:nvSpPr>
        <p:spPr>
          <a:xfrm>
            <a:off x="1228794" y="2276444"/>
            <a:ext cx="1920300" cy="3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</a:t>
            </a:r>
            <a:endParaRPr dirty="0"/>
          </a:p>
        </p:txBody>
      </p:sp>
      <p:sp>
        <p:nvSpPr>
          <p:cNvPr id="435" name="Google Shape;435;p35"/>
          <p:cNvSpPr txBox="1">
            <a:spLocks noGrp="1"/>
          </p:cNvSpPr>
          <p:nvPr>
            <p:ph type="subTitle" idx="2"/>
          </p:nvPr>
        </p:nvSpPr>
        <p:spPr>
          <a:xfrm>
            <a:off x="3863219" y="2276455"/>
            <a:ext cx="1920600" cy="3770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TensorFlow, Keras</a:t>
            </a:r>
            <a:endParaRPr dirty="0"/>
          </a:p>
        </p:txBody>
      </p:sp>
      <p:sp>
        <p:nvSpPr>
          <p:cNvPr id="436" name="Google Shape;436;p35"/>
          <p:cNvSpPr txBox="1">
            <a:spLocks noGrp="1"/>
          </p:cNvSpPr>
          <p:nvPr>
            <p:ph type="subTitle" idx="3"/>
          </p:nvPr>
        </p:nvSpPr>
        <p:spPr>
          <a:xfrm>
            <a:off x="2440374" y="3509540"/>
            <a:ext cx="1920300" cy="3770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OpenCV, PIL</a:t>
            </a:r>
            <a:endParaRPr dirty="0"/>
          </a:p>
        </p:txBody>
      </p:sp>
      <p:sp>
        <p:nvSpPr>
          <p:cNvPr id="437" name="Google Shape;437;p35"/>
          <p:cNvSpPr txBox="1">
            <a:spLocks noGrp="1"/>
          </p:cNvSpPr>
          <p:nvPr>
            <p:ph type="subTitle" idx="4"/>
          </p:nvPr>
        </p:nvSpPr>
        <p:spPr>
          <a:xfrm>
            <a:off x="5491994" y="3509545"/>
            <a:ext cx="1920600" cy="3770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Colab</a:t>
            </a:r>
            <a:endParaRPr dirty="0"/>
          </a:p>
        </p:txBody>
      </p:sp>
      <p:sp>
        <p:nvSpPr>
          <p:cNvPr id="438" name="Google Shape;438;p35"/>
          <p:cNvSpPr txBox="1">
            <a:spLocks noGrp="1"/>
          </p:cNvSpPr>
          <p:nvPr>
            <p:ph type="subTitle" idx="7"/>
          </p:nvPr>
        </p:nvSpPr>
        <p:spPr>
          <a:xfrm>
            <a:off x="1228794" y="1978758"/>
            <a:ext cx="1845876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Programming Language</a:t>
            </a:r>
            <a:endParaRPr sz="1400" dirty="0"/>
          </a:p>
        </p:txBody>
      </p:sp>
      <p:sp>
        <p:nvSpPr>
          <p:cNvPr id="439" name="Google Shape;439;p35"/>
          <p:cNvSpPr txBox="1">
            <a:spLocks noGrp="1"/>
          </p:cNvSpPr>
          <p:nvPr>
            <p:ph type="subTitle" idx="8"/>
          </p:nvPr>
        </p:nvSpPr>
        <p:spPr>
          <a:xfrm>
            <a:off x="3863219" y="1978770"/>
            <a:ext cx="19203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Deep Learning Frameworks</a:t>
            </a:r>
            <a:endParaRPr sz="1400" dirty="0"/>
          </a:p>
        </p:txBody>
      </p:sp>
      <p:sp>
        <p:nvSpPr>
          <p:cNvPr id="440" name="Google Shape;440;p35"/>
          <p:cNvSpPr txBox="1">
            <a:spLocks noGrp="1"/>
          </p:cNvSpPr>
          <p:nvPr>
            <p:ph type="subTitle" idx="9"/>
          </p:nvPr>
        </p:nvSpPr>
        <p:spPr>
          <a:xfrm>
            <a:off x="6623674" y="1973043"/>
            <a:ext cx="1400186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Data Processing</a:t>
            </a:r>
            <a:endParaRPr sz="1400" dirty="0"/>
          </a:p>
        </p:txBody>
      </p:sp>
      <p:sp>
        <p:nvSpPr>
          <p:cNvPr id="441" name="Google Shape;441;p35"/>
          <p:cNvSpPr txBox="1">
            <a:spLocks noGrp="1"/>
          </p:cNvSpPr>
          <p:nvPr>
            <p:ph type="subTitle" idx="5"/>
          </p:nvPr>
        </p:nvSpPr>
        <p:spPr>
          <a:xfrm>
            <a:off x="6623674" y="2270729"/>
            <a:ext cx="1920300" cy="3770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NumPy, Pandas</a:t>
            </a:r>
            <a:endParaRPr sz="1100" dirty="0"/>
          </a:p>
        </p:txBody>
      </p:sp>
      <p:sp>
        <p:nvSpPr>
          <p:cNvPr id="443" name="Google Shape;443;p35"/>
          <p:cNvSpPr txBox="1">
            <a:spLocks noGrp="1"/>
          </p:cNvSpPr>
          <p:nvPr>
            <p:ph type="subTitle" idx="13"/>
          </p:nvPr>
        </p:nvSpPr>
        <p:spPr>
          <a:xfrm>
            <a:off x="2440374" y="3208640"/>
            <a:ext cx="1422845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Image Processing</a:t>
            </a:r>
            <a:endParaRPr sz="1400" dirty="0"/>
          </a:p>
        </p:txBody>
      </p:sp>
      <p:sp>
        <p:nvSpPr>
          <p:cNvPr id="444" name="Google Shape;444;p35"/>
          <p:cNvSpPr txBox="1">
            <a:spLocks noGrp="1"/>
          </p:cNvSpPr>
          <p:nvPr>
            <p:ph type="subTitle" idx="14"/>
          </p:nvPr>
        </p:nvSpPr>
        <p:spPr>
          <a:xfrm>
            <a:off x="5491994" y="3208646"/>
            <a:ext cx="1548875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Operating System</a:t>
            </a:r>
            <a:endParaRPr sz="1400" dirty="0"/>
          </a:p>
        </p:txBody>
      </p:sp>
      <p:grpSp>
        <p:nvGrpSpPr>
          <p:cNvPr id="506" name="Google Shape;506;p35"/>
          <p:cNvGrpSpPr/>
          <p:nvPr/>
        </p:nvGrpSpPr>
        <p:grpSpPr>
          <a:xfrm>
            <a:off x="817205" y="2043065"/>
            <a:ext cx="320052" cy="312220"/>
            <a:chOff x="6638175" y="2436584"/>
            <a:chExt cx="372197" cy="362163"/>
          </a:xfrm>
        </p:grpSpPr>
        <p:sp>
          <p:nvSpPr>
            <p:cNvPr id="507" name="Google Shape;507;p35"/>
            <p:cNvSpPr/>
            <p:nvPr/>
          </p:nvSpPr>
          <p:spPr>
            <a:xfrm>
              <a:off x="6638175" y="2436584"/>
              <a:ext cx="182090" cy="362163"/>
            </a:xfrm>
            <a:custGeom>
              <a:avLst/>
              <a:gdLst/>
              <a:ahLst/>
              <a:cxnLst/>
              <a:rect l="l" t="t" r="r" b="b"/>
              <a:pathLst>
                <a:path w="6950" h="13823" extrusionOk="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08" name="Google Shape;508;p35"/>
            <p:cNvSpPr/>
            <p:nvPr/>
          </p:nvSpPr>
          <p:spPr>
            <a:xfrm>
              <a:off x="6662017" y="2441850"/>
              <a:ext cx="158248" cy="356792"/>
            </a:xfrm>
            <a:custGeom>
              <a:avLst/>
              <a:gdLst/>
              <a:ahLst/>
              <a:cxnLst/>
              <a:rect l="l" t="t" r="r" b="b"/>
              <a:pathLst>
                <a:path w="6040" h="13618" extrusionOk="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09" name="Google Shape;509;p35"/>
            <p:cNvSpPr/>
            <p:nvPr/>
          </p:nvSpPr>
          <p:spPr>
            <a:xfrm>
              <a:off x="6638175" y="2617652"/>
              <a:ext cx="182090" cy="181094"/>
            </a:xfrm>
            <a:custGeom>
              <a:avLst/>
              <a:gdLst/>
              <a:ahLst/>
              <a:cxnLst/>
              <a:rect l="l" t="t" r="r" b="b"/>
              <a:pathLst>
                <a:path w="6950" h="6912" extrusionOk="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10" name="Google Shape;510;p35"/>
            <p:cNvSpPr/>
            <p:nvPr/>
          </p:nvSpPr>
          <p:spPr>
            <a:xfrm>
              <a:off x="6662017" y="2617652"/>
              <a:ext cx="158248" cy="180990"/>
            </a:xfrm>
            <a:custGeom>
              <a:avLst/>
              <a:gdLst/>
              <a:ahLst/>
              <a:cxnLst/>
              <a:rect l="l" t="t" r="r" b="b"/>
              <a:pathLst>
                <a:path w="6040" h="6908" extrusionOk="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11" name="Google Shape;511;p35"/>
            <p:cNvSpPr/>
            <p:nvPr/>
          </p:nvSpPr>
          <p:spPr>
            <a:xfrm>
              <a:off x="6846623" y="2467762"/>
              <a:ext cx="160999" cy="153899"/>
            </a:xfrm>
            <a:custGeom>
              <a:avLst/>
              <a:gdLst/>
              <a:ahLst/>
              <a:cxnLst/>
              <a:rect l="l" t="t" r="r" b="b"/>
              <a:pathLst>
                <a:path w="6145" h="5874" extrusionOk="0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12" name="Google Shape;512;p35"/>
            <p:cNvSpPr/>
            <p:nvPr/>
          </p:nvSpPr>
          <p:spPr>
            <a:xfrm>
              <a:off x="6857155" y="2478530"/>
              <a:ext cx="151462" cy="143576"/>
            </a:xfrm>
            <a:custGeom>
              <a:avLst/>
              <a:gdLst/>
              <a:ahLst/>
              <a:cxnLst/>
              <a:rect l="l" t="t" r="r" b="b"/>
              <a:pathLst>
                <a:path w="5781" h="5480" extrusionOk="0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13" name="Google Shape;513;p35"/>
            <p:cNvSpPr/>
            <p:nvPr/>
          </p:nvSpPr>
          <p:spPr>
            <a:xfrm>
              <a:off x="6846623" y="2636621"/>
              <a:ext cx="160999" cy="153794"/>
            </a:xfrm>
            <a:custGeom>
              <a:avLst/>
              <a:gdLst/>
              <a:ahLst/>
              <a:cxnLst/>
              <a:rect l="l" t="t" r="r" b="b"/>
              <a:pathLst>
                <a:path w="6145" h="5870" extrusionOk="0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14" name="Google Shape;514;p35"/>
            <p:cNvSpPr/>
            <p:nvPr/>
          </p:nvSpPr>
          <p:spPr>
            <a:xfrm>
              <a:off x="6857155" y="2647546"/>
              <a:ext cx="153218" cy="142790"/>
            </a:xfrm>
            <a:custGeom>
              <a:avLst/>
              <a:gdLst/>
              <a:ahLst/>
              <a:cxnLst/>
              <a:rect l="l" t="t" r="r" b="b"/>
              <a:pathLst>
                <a:path w="5848" h="5450" extrusionOk="0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15" name="Google Shape;515;p35"/>
            <p:cNvSpPr/>
            <p:nvPr/>
          </p:nvSpPr>
          <p:spPr>
            <a:xfrm>
              <a:off x="6863941" y="2485552"/>
              <a:ext cx="118555" cy="118581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6863941" y="2654332"/>
              <a:ext cx="118555" cy="118555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6863941" y="2758294"/>
              <a:ext cx="20881" cy="14593"/>
            </a:xfrm>
            <a:custGeom>
              <a:avLst/>
              <a:gdLst/>
              <a:ahLst/>
              <a:cxnLst/>
              <a:rect l="l" t="t" r="r" b="b"/>
              <a:pathLst>
                <a:path w="797" h="55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18" name="Google Shape;518;p35"/>
            <p:cNvSpPr/>
            <p:nvPr/>
          </p:nvSpPr>
          <p:spPr>
            <a:xfrm>
              <a:off x="6967902" y="2654332"/>
              <a:ext cx="14593" cy="20619"/>
            </a:xfrm>
            <a:custGeom>
              <a:avLst/>
              <a:gdLst/>
              <a:ahLst/>
              <a:cxnLst/>
              <a:rect l="l" t="t" r="r" b="b"/>
              <a:pathLst>
                <a:path w="557" h="78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19" name="Google Shape;519;p35"/>
            <p:cNvSpPr/>
            <p:nvPr/>
          </p:nvSpPr>
          <p:spPr>
            <a:xfrm>
              <a:off x="6944820" y="2566169"/>
              <a:ext cx="37676" cy="37702"/>
            </a:xfrm>
            <a:custGeom>
              <a:avLst/>
              <a:gdLst/>
              <a:ahLst/>
              <a:cxnLst/>
              <a:rect l="l" t="t" r="r" b="b"/>
              <a:pathLst>
                <a:path w="1438" h="1439" extrusionOk="0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</p:grpSp>
      <p:grpSp>
        <p:nvGrpSpPr>
          <p:cNvPr id="520" name="Google Shape;520;p35"/>
          <p:cNvGrpSpPr/>
          <p:nvPr/>
        </p:nvGrpSpPr>
        <p:grpSpPr>
          <a:xfrm>
            <a:off x="3466499" y="2043065"/>
            <a:ext cx="320028" cy="303611"/>
            <a:chOff x="3943638" y="3815072"/>
            <a:chExt cx="357933" cy="342676"/>
          </a:xfrm>
        </p:grpSpPr>
        <p:sp>
          <p:nvSpPr>
            <p:cNvPr id="521" name="Google Shape;521;p35"/>
            <p:cNvSpPr/>
            <p:nvPr/>
          </p:nvSpPr>
          <p:spPr>
            <a:xfrm>
              <a:off x="4136918" y="3996389"/>
              <a:ext cx="87215" cy="87514"/>
            </a:xfrm>
            <a:custGeom>
              <a:avLst/>
              <a:gdLst/>
              <a:ahLst/>
              <a:cxnLst/>
              <a:rect l="l" t="t" r="r" b="b"/>
              <a:pathLst>
                <a:path w="5825" h="5845" extrusionOk="0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22" name="Google Shape;522;p35"/>
            <p:cNvSpPr/>
            <p:nvPr/>
          </p:nvSpPr>
          <p:spPr>
            <a:xfrm>
              <a:off x="4173750" y="4034240"/>
              <a:ext cx="127820" cy="123508"/>
            </a:xfrm>
            <a:custGeom>
              <a:avLst/>
              <a:gdLst/>
              <a:ahLst/>
              <a:cxnLst/>
              <a:rect l="l" t="t" r="r" b="b"/>
              <a:pathLst>
                <a:path w="8537" h="8249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23" name="Google Shape;523;p35"/>
            <p:cNvSpPr/>
            <p:nvPr/>
          </p:nvSpPr>
          <p:spPr>
            <a:xfrm>
              <a:off x="4173750" y="4042969"/>
              <a:ext cx="122460" cy="114779"/>
            </a:xfrm>
            <a:custGeom>
              <a:avLst/>
              <a:gdLst/>
              <a:ahLst/>
              <a:cxnLst/>
              <a:rect l="l" t="t" r="r" b="b"/>
              <a:pathLst>
                <a:path w="8179" h="7666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24" name="Google Shape;524;p35"/>
            <p:cNvSpPr/>
            <p:nvPr/>
          </p:nvSpPr>
          <p:spPr>
            <a:xfrm>
              <a:off x="3943638" y="3815072"/>
              <a:ext cx="268846" cy="245235"/>
            </a:xfrm>
            <a:custGeom>
              <a:avLst/>
              <a:gdLst/>
              <a:ahLst/>
              <a:cxnLst/>
              <a:rect l="l" t="t" r="r" b="b"/>
              <a:pathLst>
                <a:path w="17956" h="16379" extrusionOk="0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25" name="Google Shape;525;p35"/>
            <p:cNvSpPr/>
            <p:nvPr/>
          </p:nvSpPr>
          <p:spPr>
            <a:xfrm>
              <a:off x="3974795" y="3843715"/>
              <a:ext cx="206516" cy="187860"/>
            </a:xfrm>
            <a:custGeom>
              <a:avLst/>
              <a:gdLst/>
              <a:ahLst/>
              <a:cxnLst/>
              <a:rect l="l" t="t" r="r" b="b"/>
              <a:pathLst>
                <a:path w="13793" h="12547" extrusionOk="0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26" name="Google Shape;526;p35"/>
            <p:cNvSpPr/>
            <p:nvPr/>
          </p:nvSpPr>
          <p:spPr>
            <a:xfrm>
              <a:off x="3973538" y="3863538"/>
              <a:ext cx="178817" cy="167857"/>
            </a:xfrm>
            <a:custGeom>
              <a:avLst/>
              <a:gdLst/>
              <a:ahLst/>
              <a:cxnLst/>
              <a:rect l="l" t="t" r="r" b="b"/>
              <a:pathLst>
                <a:path w="11943" h="11211" extrusionOk="0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27" name="Google Shape;527;p35"/>
            <p:cNvSpPr/>
            <p:nvPr/>
          </p:nvSpPr>
          <p:spPr>
            <a:xfrm>
              <a:off x="4028008" y="3869842"/>
              <a:ext cx="102202" cy="29017"/>
            </a:xfrm>
            <a:custGeom>
              <a:avLst/>
              <a:gdLst/>
              <a:ahLst/>
              <a:cxnLst/>
              <a:rect l="l" t="t" r="r" b="b"/>
              <a:pathLst>
                <a:path w="6826" h="1938" extrusionOk="0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28" name="Google Shape;528;p35"/>
            <p:cNvSpPr/>
            <p:nvPr/>
          </p:nvSpPr>
          <p:spPr>
            <a:xfrm>
              <a:off x="4173750" y="4034240"/>
              <a:ext cx="51640" cy="50936"/>
            </a:xfrm>
            <a:custGeom>
              <a:avLst/>
              <a:gdLst/>
              <a:ahLst/>
              <a:cxnLst/>
              <a:rect l="l" t="t" r="r" b="b"/>
              <a:pathLst>
                <a:path w="3449" h="3402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29" name="Google Shape;529;p35"/>
            <p:cNvSpPr/>
            <p:nvPr/>
          </p:nvSpPr>
          <p:spPr>
            <a:xfrm>
              <a:off x="4173750" y="4042969"/>
              <a:ext cx="36533" cy="42207"/>
            </a:xfrm>
            <a:custGeom>
              <a:avLst/>
              <a:gdLst/>
              <a:ahLst/>
              <a:cxnLst/>
              <a:rect l="l" t="t" r="r" b="b"/>
              <a:pathLst>
                <a:path w="2440" h="2819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</p:grpSp>
      <p:grpSp>
        <p:nvGrpSpPr>
          <p:cNvPr id="530" name="Google Shape;530;p35"/>
          <p:cNvGrpSpPr/>
          <p:nvPr/>
        </p:nvGrpSpPr>
        <p:grpSpPr>
          <a:xfrm>
            <a:off x="6227107" y="2037350"/>
            <a:ext cx="320056" cy="312238"/>
            <a:chOff x="5273444" y="2891285"/>
            <a:chExt cx="371123" cy="362267"/>
          </a:xfrm>
        </p:grpSpPr>
        <p:sp>
          <p:nvSpPr>
            <p:cNvPr id="531" name="Google Shape;531;p35"/>
            <p:cNvSpPr/>
            <p:nvPr/>
          </p:nvSpPr>
          <p:spPr>
            <a:xfrm>
              <a:off x="5301373" y="2914996"/>
              <a:ext cx="315186" cy="314452"/>
            </a:xfrm>
            <a:custGeom>
              <a:avLst/>
              <a:gdLst/>
              <a:ahLst/>
              <a:cxnLst/>
              <a:rect l="l" t="t" r="r" b="b"/>
              <a:pathLst>
                <a:path w="12030" h="12002" extrusionOk="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32" name="Google Shape;532;p35"/>
            <p:cNvSpPr/>
            <p:nvPr/>
          </p:nvSpPr>
          <p:spPr>
            <a:xfrm>
              <a:off x="5427945" y="2958200"/>
              <a:ext cx="188614" cy="271249"/>
            </a:xfrm>
            <a:custGeom>
              <a:avLst/>
              <a:gdLst/>
              <a:ahLst/>
              <a:cxnLst/>
              <a:rect l="l" t="t" r="r" b="b"/>
              <a:pathLst>
                <a:path w="7199" h="10353" extrusionOk="0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33" name="Google Shape;533;p35"/>
            <p:cNvSpPr/>
            <p:nvPr/>
          </p:nvSpPr>
          <p:spPr>
            <a:xfrm>
              <a:off x="5430539" y="3027210"/>
              <a:ext cx="131786" cy="142318"/>
            </a:xfrm>
            <a:custGeom>
              <a:avLst/>
              <a:gdLst/>
              <a:ahLst/>
              <a:cxnLst/>
              <a:rect l="l" t="t" r="r" b="b"/>
              <a:pathLst>
                <a:path w="5030" h="5432" extrusionOk="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34" name="Google Shape;534;p35"/>
            <p:cNvSpPr/>
            <p:nvPr/>
          </p:nvSpPr>
          <p:spPr>
            <a:xfrm>
              <a:off x="5441752" y="3027761"/>
              <a:ext cx="120572" cy="141585"/>
            </a:xfrm>
            <a:custGeom>
              <a:avLst/>
              <a:gdLst/>
              <a:ahLst/>
              <a:cxnLst/>
              <a:rect l="l" t="t" r="r" b="b"/>
              <a:pathLst>
                <a:path w="4602" h="5404" extrusionOk="0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35" name="Google Shape;535;p35"/>
            <p:cNvSpPr/>
            <p:nvPr/>
          </p:nvSpPr>
          <p:spPr>
            <a:xfrm>
              <a:off x="5382986" y="2999779"/>
              <a:ext cx="69640" cy="69587"/>
            </a:xfrm>
            <a:custGeom>
              <a:avLst/>
              <a:gdLst/>
              <a:ahLst/>
              <a:cxnLst/>
              <a:rect l="l" t="t" r="r" b="b"/>
              <a:pathLst>
                <a:path w="2658" h="2656" extrusionOk="0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36" name="Google Shape;536;p35"/>
            <p:cNvSpPr/>
            <p:nvPr/>
          </p:nvSpPr>
          <p:spPr>
            <a:xfrm>
              <a:off x="5390767" y="3000644"/>
              <a:ext cx="61858" cy="68932"/>
            </a:xfrm>
            <a:custGeom>
              <a:avLst/>
              <a:gdLst/>
              <a:ahLst/>
              <a:cxnLst/>
              <a:rect l="l" t="t" r="r" b="b"/>
              <a:pathLst>
                <a:path w="2361" h="2631" extrusionOk="0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37" name="Google Shape;537;p35"/>
            <p:cNvSpPr/>
            <p:nvPr/>
          </p:nvSpPr>
          <p:spPr>
            <a:xfrm>
              <a:off x="5510554" y="2894429"/>
              <a:ext cx="37571" cy="42706"/>
            </a:xfrm>
            <a:custGeom>
              <a:avLst/>
              <a:gdLst/>
              <a:ahLst/>
              <a:cxnLst/>
              <a:rect l="l" t="t" r="r" b="b"/>
              <a:pathLst>
                <a:path w="1434" h="1630" extrusionOk="0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5597721" y="2995928"/>
              <a:ext cx="46846" cy="32619"/>
            </a:xfrm>
            <a:custGeom>
              <a:avLst/>
              <a:gdLst/>
              <a:ahLst/>
              <a:cxnLst/>
              <a:rect l="l" t="t" r="r" b="b"/>
              <a:pathLst>
                <a:path w="1788" h="1245" extrusionOk="0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5594184" y="3123941"/>
              <a:ext cx="47448" cy="33824"/>
            </a:xfrm>
            <a:custGeom>
              <a:avLst/>
              <a:gdLst/>
              <a:ahLst/>
              <a:cxnLst/>
              <a:rect l="l" t="t" r="r" b="b"/>
              <a:pathLst>
                <a:path w="1811" h="1291" extrusionOk="0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5503034" y="3211082"/>
              <a:ext cx="35894" cy="42470"/>
            </a:xfrm>
            <a:custGeom>
              <a:avLst/>
              <a:gdLst/>
              <a:ahLst/>
              <a:cxnLst/>
              <a:rect l="l" t="t" r="r" b="b"/>
              <a:pathLst>
                <a:path w="1370" h="1621" extrusionOk="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5369912" y="3207571"/>
              <a:ext cx="37466" cy="42706"/>
            </a:xfrm>
            <a:custGeom>
              <a:avLst/>
              <a:gdLst/>
              <a:ahLst/>
              <a:cxnLst/>
              <a:rect l="l" t="t" r="r" b="b"/>
              <a:pathLst>
                <a:path w="1430" h="1630" extrusionOk="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5273444" y="3116159"/>
              <a:ext cx="47029" cy="32698"/>
            </a:xfrm>
            <a:custGeom>
              <a:avLst/>
              <a:gdLst/>
              <a:ahLst/>
              <a:cxnLst/>
              <a:rect l="l" t="t" r="r" b="b"/>
              <a:pathLst>
                <a:path w="1795" h="1248" extrusionOk="0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5277452" y="2987517"/>
              <a:ext cx="46295" cy="33248"/>
            </a:xfrm>
            <a:custGeom>
              <a:avLst/>
              <a:gdLst/>
              <a:ahLst/>
              <a:cxnLst/>
              <a:rect l="l" t="t" r="r" b="b"/>
              <a:pathLst>
                <a:path w="1767" h="1269" extrusionOk="0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5379265" y="2891285"/>
              <a:ext cx="35632" cy="42575"/>
            </a:xfrm>
            <a:custGeom>
              <a:avLst/>
              <a:gdLst/>
              <a:ahLst/>
              <a:cxnLst/>
              <a:rect l="l" t="t" r="r" b="b"/>
              <a:pathLst>
                <a:path w="1360" h="1625" extrusionOk="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</p:grpSp>
      <p:grpSp>
        <p:nvGrpSpPr>
          <p:cNvPr id="59" name="Google Shape;446;p35">
            <a:extLst>
              <a:ext uri="{FF2B5EF4-FFF2-40B4-BE49-F238E27FC236}">
                <a16:creationId xmlns:a16="http://schemas.microsoft.com/office/drawing/2014/main" id="{EA72077A-A5D2-DCD3-A813-2DBAA7991753}"/>
              </a:ext>
            </a:extLst>
          </p:cNvPr>
          <p:cNvGrpSpPr/>
          <p:nvPr/>
        </p:nvGrpSpPr>
        <p:grpSpPr>
          <a:xfrm>
            <a:off x="2028926" y="3235691"/>
            <a:ext cx="320035" cy="350049"/>
            <a:chOff x="3082217" y="2788586"/>
            <a:chExt cx="288866" cy="320236"/>
          </a:xfrm>
        </p:grpSpPr>
        <p:sp>
          <p:nvSpPr>
            <p:cNvPr id="60" name="Google Shape;447;p35">
              <a:extLst>
                <a:ext uri="{FF2B5EF4-FFF2-40B4-BE49-F238E27FC236}">
                  <a16:creationId xmlns:a16="http://schemas.microsoft.com/office/drawing/2014/main" id="{1FDDD828-B47E-F9A1-AFB3-219927956992}"/>
                </a:ext>
              </a:extLst>
            </p:cNvPr>
            <p:cNvSpPr/>
            <p:nvPr/>
          </p:nvSpPr>
          <p:spPr>
            <a:xfrm>
              <a:off x="3082401" y="2867508"/>
              <a:ext cx="275178" cy="241313"/>
            </a:xfrm>
            <a:custGeom>
              <a:avLst/>
              <a:gdLst/>
              <a:ahLst/>
              <a:cxnLst/>
              <a:rect l="l" t="t" r="r" b="b"/>
              <a:pathLst>
                <a:path w="10474" h="9185" extrusionOk="0">
                  <a:moveTo>
                    <a:pt x="3096" y="0"/>
                  </a:moveTo>
                  <a:cubicBezTo>
                    <a:pt x="2877" y="0"/>
                    <a:pt x="2660" y="23"/>
                    <a:pt x="2456" y="78"/>
                  </a:cubicBezTo>
                  <a:cubicBezTo>
                    <a:pt x="1263" y="383"/>
                    <a:pt x="0" y="1666"/>
                    <a:pt x="0" y="3782"/>
                  </a:cubicBezTo>
                  <a:cubicBezTo>
                    <a:pt x="0" y="5217"/>
                    <a:pt x="909" y="7194"/>
                    <a:pt x="2033" y="8311"/>
                  </a:cubicBezTo>
                  <a:cubicBezTo>
                    <a:pt x="2567" y="8845"/>
                    <a:pt x="3142" y="9185"/>
                    <a:pt x="3690" y="9185"/>
                  </a:cubicBezTo>
                  <a:cubicBezTo>
                    <a:pt x="4016" y="9185"/>
                    <a:pt x="4335" y="9136"/>
                    <a:pt x="4641" y="9046"/>
                  </a:cubicBezTo>
                  <a:cubicBezTo>
                    <a:pt x="4835" y="8987"/>
                    <a:pt x="5036" y="8958"/>
                    <a:pt x="5237" y="8958"/>
                  </a:cubicBezTo>
                  <a:cubicBezTo>
                    <a:pt x="5438" y="8958"/>
                    <a:pt x="5639" y="8987"/>
                    <a:pt x="5834" y="9046"/>
                  </a:cubicBezTo>
                  <a:cubicBezTo>
                    <a:pt x="6139" y="9136"/>
                    <a:pt x="6458" y="9185"/>
                    <a:pt x="6784" y="9185"/>
                  </a:cubicBezTo>
                  <a:cubicBezTo>
                    <a:pt x="7304" y="9185"/>
                    <a:pt x="7852" y="8873"/>
                    <a:pt x="8365" y="8387"/>
                  </a:cubicBezTo>
                  <a:cubicBezTo>
                    <a:pt x="9524" y="7277"/>
                    <a:pt x="10474" y="5252"/>
                    <a:pt x="10474" y="3782"/>
                  </a:cubicBezTo>
                  <a:cubicBezTo>
                    <a:pt x="10474" y="1666"/>
                    <a:pt x="9205" y="383"/>
                    <a:pt x="8018" y="78"/>
                  </a:cubicBezTo>
                  <a:cubicBezTo>
                    <a:pt x="7812" y="23"/>
                    <a:pt x="7594" y="0"/>
                    <a:pt x="7375" y="0"/>
                  </a:cubicBezTo>
                  <a:cubicBezTo>
                    <a:pt x="6985" y="0"/>
                    <a:pt x="6592" y="72"/>
                    <a:pt x="6250" y="161"/>
                  </a:cubicBezTo>
                  <a:cubicBezTo>
                    <a:pt x="6139" y="189"/>
                    <a:pt x="6028" y="216"/>
                    <a:pt x="5910" y="237"/>
                  </a:cubicBezTo>
                  <a:cubicBezTo>
                    <a:pt x="5687" y="273"/>
                    <a:pt x="5462" y="291"/>
                    <a:pt x="5238" y="291"/>
                  </a:cubicBezTo>
                  <a:cubicBezTo>
                    <a:pt x="4896" y="291"/>
                    <a:pt x="4555" y="249"/>
                    <a:pt x="4224" y="161"/>
                  </a:cubicBezTo>
                  <a:cubicBezTo>
                    <a:pt x="3882" y="72"/>
                    <a:pt x="3486" y="0"/>
                    <a:pt x="3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61" name="Google Shape;448;p35">
              <a:extLst>
                <a:ext uri="{FF2B5EF4-FFF2-40B4-BE49-F238E27FC236}">
                  <a16:creationId xmlns:a16="http://schemas.microsoft.com/office/drawing/2014/main" id="{C51CB253-2616-01EF-7D4D-5712ED6A0BDA}"/>
                </a:ext>
              </a:extLst>
            </p:cNvPr>
            <p:cNvSpPr/>
            <p:nvPr/>
          </p:nvSpPr>
          <p:spPr>
            <a:xfrm>
              <a:off x="3082217" y="2867508"/>
              <a:ext cx="219980" cy="241313"/>
            </a:xfrm>
            <a:custGeom>
              <a:avLst/>
              <a:gdLst/>
              <a:ahLst/>
              <a:cxnLst/>
              <a:rect l="l" t="t" r="r" b="b"/>
              <a:pathLst>
                <a:path w="8373" h="9185" extrusionOk="0">
                  <a:moveTo>
                    <a:pt x="8372" y="8380"/>
                  </a:moveTo>
                  <a:cubicBezTo>
                    <a:pt x="8369" y="8383"/>
                    <a:pt x="8366" y="8386"/>
                    <a:pt x="8364" y="8389"/>
                  </a:cubicBezTo>
                  <a:lnTo>
                    <a:pt x="8364" y="8389"/>
                  </a:lnTo>
                  <a:cubicBezTo>
                    <a:pt x="8366" y="8388"/>
                    <a:pt x="8369" y="8388"/>
                    <a:pt x="8372" y="8387"/>
                  </a:cubicBezTo>
                  <a:lnTo>
                    <a:pt x="8372" y="8380"/>
                  </a:lnTo>
                  <a:close/>
                  <a:moveTo>
                    <a:pt x="3101" y="0"/>
                  </a:moveTo>
                  <a:cubicBezTo>
                    <a:pt x="2883" y="0"/>
                    <a:pt x="2667" y="23"/>
                    <a:pt x="2463" y="78"/>
                  </a:cubicBezTo>
                  <a:cubicBezTo>
                    <a:pt x="1270" y="383"/>
                    <a:pt x="0" y="1666"/>
                    <a:pt x="0" y="3782"/>
                  </a:cubicBezTo>
                  <a:cubicBezTo>
                    <a:pt x="0" y="5897"/>
                    <a:pt x="1991" y="9185"/>
                    <a:pt x="3697" y="9185"/>
                  </a:cubicBezTo>
                  <a:cubicBezTo>
                    <a:pt x="4023" y="9185"/>
                    <a:pt x="4342" y="9136"/>
                    <a:pt x="4648" y="9046"/>
                  </a:cubicBezTo>
                  <a:cubicBezTo>
                    <a:pt x="4842" y="8987"/>
                    <a:pt x="5043" y="8958"/>
                    <a:pt x="5244" y="8958"/>
                  </a:cubicBezTo>
                  <a:cubicBezTo>
                    <a:pt x="5445" y="8958"/>
                    <a:pt x="5646" y="8987"/>
                    <a:pt x="5841" y="9046"/>
                  </a:cubicBezTo>
                  <a:cubicBezTo>
                    <a:pt x="6146" y="9136"/>
                    <a:pt x="6465" y="9185"/>
                    <a:pt x="6791" y="9185"/>
                  </a:cubicBezTo>
                  <a:cubicBezTo>
                    <a:pt x="7308" y="9185"/>
                    <a:pt x="7860" y="8876"/>
                    <a:pt x="8364" y="8389"/>
                  </a:cubicBezTo>
                  <a:lnTo>
                    <a:pt x="8364" y="8389"/>
                  </a:lnTo>
                  <a:cubicBezTo>
                    <a:pt x="7729" y="8500"/>
                    <a:pt x="7160" y="8547"/>
                    <a:pt x="6651" y="8547"/>
                  </a:cubicBezTo>
                  <a:cubicBezTo>
                    <a:pt x="6029" y="8547"/>
                    <a:pt x="5496" y="8477"/>
                    <a:pt x="5043" y="8366"/>
                  </a:cubicBezTo>
                  <a:cubicBezTo>
                    <a:pt x="3704" y="8033"/>
                    <a:pt x="2705" y="6910"/>
                    <a:pt x="2539" y="5536"/>
                  </a:cubicBezTo>
                  <a:cubicBezTo>
                    <a:pt x="2123" y="2110"/>
                    <a:pt x="4363" y="1111"/>
                    <a:pt x="4363" y="1111"/>
                  </a:cubicBezTo>
                  <a:cubicBezTo>
                    <a:pt x="4682" y="1255"/>
                    <a:pt x="5018" y="1292"/>
                    <a:pt x="5280" y="1292"/>
                  </a:cubicBezTo>
                  <a:cubicBezTo>
                    <a:pt x="5561" y="1292"/>
                    <a:pt x="5757" y="1250"/>
                    <a:pt x="5757" y="1250"/>
                  </a:cubicBezTo>
                  <a:cubicBezTo>
                    <a:pt x="5286" y="778"/>
                    <a:pt x="5917" y="237"/>
                    <a:pt x="5917" y="237"/>
                  </a:cubicBezTo>
                  <a:lnTo>
                    <a:pt x="5917" y="237"/>
                  </a:lnTo>
                  <a:cubicBezTo>
                    <a:pt x="5694" y="273"/>
                    <a:pt x="5469" y="291"/>
                    <a:pt x="5245" y="291"/>
                  </a:cubicBezTo>
                  <a:cubicBezTo>
                    <a:pt x="4903" y="291"/>
                    <a:pt x="4562" y="249"/>
                    <a:pt x="4231" y="161"/>
                  </a:cubicBezTo>
                  <a:cubicBezTo>
                    <a:pt x="3885" y="72"/>
                    <a:pt x="3490" y="0"/>
                    <a:pt x="3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62" name="Google Shape;449;p35">
              <a:extLst>
                <a:ext uri="{FF2B5EF4-FFF2-40B4-BE49-F238E27FC236}">
                  <a16:creationId xmlns:a16="http://schemas.microsoft.com/office/drawing/2014/main" id="{18F02150-1307-4A15-5343-A09BE026929C}"/>
                </a:ext>
              </a:extLst>
            </p:cNvPr>
            <p:cNvSpPr/>
            <p:nvPr/>
          </p:nvSpPr>
          <p:spPr>
            <a:xfrm>
              <a:off x="3233100" y="2788586"/>
              <a:ext cx="137983" cy="76269"/>
            </a:xfrm>
            <a:custGeom>
              <a:avLst/>
              <a:gdLst/>
              <a:ahLst/>
              <a:cxnLst/>
              <a:rect l="l" t="t" r="r" b="b"/>
              <a:pathLst>
                <a:path w="5252" h="2903" extrusionOk="0">
                  <a:moveTo>
                    <a:pt x="2510" y="1"/>
                  </a:moveTo>
                  <a:cubicBezTo>
                    <a:pt x="2390" y="1"/>
                    <a:pt x="2266" y="5"/>
                    <a:pt x="2137" y="16"/>
                  </a:cubicBezTo>
                  <a:cubicBezTo>
                    <a:pt x="611" y="134"/>
                    <a:pt x="14" y="1896"/>
                    <a:pt x="0" y="1951"/>
                  </a:cubicBezTo>
                  <a:cubicBezTo>
                    <a:pt x="21" y="1944"/>
                    <a:pt x="42" y="1930"/>
                    <a:pt x="63" y="1930"/>
                  </a:cubicBezTo>
                  <a:cubicBezTo>
                    <a:pt x="84" y="1925"/>
                    <a:pt x="107" y="1923"/>
                    <a:pt x="131" y="1923"/>
                  </a:cubicBezTo>
                  <a:cubicBezTo>
                    <a:pt x="619" y="1923"/>
                    <a:pt x="1590" y="2903"/>
                    <a:pt x="2725" y="2903"/>
                  </a:cubicBezTo>
                  <a:cubicBezTo>
                    <a:pt x="2946" y="2903"/>
                    <a:pt x="3174" y="2866"/>
                    <a:pt x="3406" y="2776"/>
                  </a:cubicBezTo>
                  <a:cubicBezTo>
                    <a:pt x="4960" y="2180"/>
                    <a:pt x="5251" y="127"/>
                    <a:pt x="5251" y="127"/>
                  </a:cubicBezTo>
                  <a:lnTo>
                    <a:pt x="5251" y="127"/>
                  </a:lnTo>
                  <a:cubicBezTo>
                    <a:pt x="5067" y="247"/>
                    <a:pt x="4874" y="291"/>
                    <a:pt x="4663" y="291"/>
                  </a:cubicBezTo>
                  <a:cubicBezTo>
                    <a:pt x="4120" y="291"/>
                    <a:pt x="3457" y="1"/>
                    <a:pt x="2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63" name="Google Shape;450;p35">
              <a:extLst>
                <a:ext uri="{FF2B5EF4-FFF2-40B4-BE49-F238E27FC236}">
                  <a16:creationId xmlns:a16="http://schemas.microsoft.com/office/drawing/2014/main" id="{34B1867D-103A-7087-9AB3-3A48102CABEC}"/>
                </a:ext>
              </a:extLst>
            </p:cNvPr>
            <p:cNvSpPr/>
            <p:nvPr/>
          </p:nvSpPr>
          <p:spPr>
            <a:xfrm>
              <a:off x="3232916" y="2788586"/>
              <a:ext cx="138167" cy="51258"/>
            </a:xfrm>
            <a:custGeom>
              <a:avLst/>
              <a:gdLst/>
              <a:ahLst/>
              <a:cxnLst/>
              <a:rect l="l" t="t" r="r" b="b"/>
              <a:pathLst>
                <a:path w="5259" h="1951" extrusionOk="0">
                  <a:moveTo>
                    <a:pt x="2517" y="1"/>
                  </a:moveTo>
                  <a:cubicBezTo>
                    <a:pt x="2397" y="1"/>
                    <a:pt x="2273" y="5"/>
                    <a:pt x="2144" y="16"/>
                  </a:cubicBezTo>
                  <a:cubicBezTo>
                    <a:pt x="618" y="134"/>
                    <a:pt x="21" y="1896"/>
                    <a:pt x="1" y="1951"/>
                  </a:cubicBezTo>
                  <a:lnTo>
                    <a:pt x="70" y="1923"/>
                  </a:lnTo>
                  <a:cubicBezTo>
                    <a:pt x="403" y="1798"/>
                    <a:pt x="1832" y="1278"/>
                    <a:pt x="2990" y="1278"/>
                  </a:cubicBezTo>
                  <a:cubicBezTo>
                    <a:pt x="4315" y="1278"/>
                    <a:pt x="5258" y="127"/>
                    <a:pt x="5258" y="127"/>
                  </a:cubicBezTo>
                  <a:lnTo>
                    <a:pt x="5258" y="127"/>
                  </a:lnTo>
                  <a:cubicBezTo>
                    <a:pt x="5074" y="247"/>
                    <a:pt x="4881" y="291"/>
                    <a:pt x="4670" y="291"/>
                  </a:cubicBezTo>
                  <a:cubicBezTo>
                    <a:pt x="4127" y="291"/>
                    <a:pt x="3464" y="1"/>
                    <a:pt x="25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45" name="Google Shape;451;p35">
              <a:extLst>
                <a:ext uri="{FF2B5EF4-FFF2-40B4-BE49-F238E27FC236}">
                  <a16:creationId xmlns:a16="http://schemas.microsoft.com/office/drawing/2014/main" id="{F0A93457-077B-11A2-7A6F-A7B59C7CBB94}"/>
                </a:ext>
              </a:extLst>
            </p:cNvPr>
            <p:cNvSpPr/>
            <p:nvPr/>
          </p:nvSpPr>
          <p:spPr>
            <a:xfrm>
              <a:off x="3293605" y="2915403"/>
              <a:ext cx="38831" cy="55540"/>
            </a:xfrm>
            <a:custGeom>
              <a:avLst/>
              <a:gdLst/>
              <a:ahLst/>
              <a:cxnLst/>
              <a:rect l="l" t="t" r="r" b="b"/>
              <a:pathLst>
                <a:path w="1478" h="2114" extrusionOk="0">
                  <a:moveTo>
                    <a:pt x="674" y="1"/>
                  </a:moveTo>
                  <a:cubicBezTo>
                    <a:pt x="660" y="1"/>
                    <a:pt x="646" y="1"/>
                    <a:pt x="631" y="3"/>
                  </a:cubicBezTo>
                  <a:cubicBezTo>
                    <a:pt x="257" y="44"/>
                    <a:pt x="0" y="544"/>
                    <a:pt x="56" y="1126"/>
                  </a:cubicBezTo>
                  <a:cubicBezTo>
                    <a:pt x="116" y="1687"/>
                    <a:pt x="440" y="2113"/>
                    <a:pt x="804" y="2113"/>
                  </a:cubicBezTo>
                  <a:cubicBezTo>
                    <a:pt x="818" y="2113"/>
                    <a:pt x="832" y="2112"/>
                    <a:pt x="847" y="2111"/>
                  </a:cubicBezTo>
                  <a:cubicBezTo>
                    <a:pt x="1221" y="2076"/>
                    <a:pt x="1478" y="1570"/>
                    <a:pt x="1422" y="987"/>
                  </a:cubicBezTo>
                  <a:cubicBezTo>
                    <a:pt x="1362" y="427"/>
                    <a:pt x="1038" y="1"/>
                    <a:pt x="6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46" name="Google Shape;452;p35">
              <a:extLst>
                <a:ext uri="{FF2B5EF4-FFF2-40B4-BE49-F238E27FC236}">
                  <a16:creationId xmlns:a16="http://schemas.microsoft.com/office/drawing/2014/main" id="{B5406102-9EB2-476A-A40E-409DE2FA8051}"/>
                </a:ext>
              </a:extLst>
            </p:cNvPr>
            <p:cNvSpPr/>
            <p:nvPr/>
          </p:nvSpPr>
          <p:spPr>
            <a:xfrm>
              <a:off x="3191379" y="2892677"/>
              <a:ext cx="57405" cy="13136"/>
            </a:xfrm>
            <a:custGeom>
              <a:avLst/>
              <a:gdLst/>
              <a:ahLst/>
              <a:cxnLst/>
              <a:rect l="l" t="t" r="r" b="b"/>
              <a:pathLst>
                <a:path w="2185" h="500" extrusionOk="0">
                  <a:moveTo>
                    <a:pt x="0" y="0"/>
                  </a:moveTo>
                  <a:cubicBezTo>
                    <a:pt x="0" y="236"/>
                    <a:pt x="368" y="437"/>
                    <a:pt x="867" y="486"/>
                  </a:cubicBezTo>
                  <a:cubicBezTo>
                    <a:pt x="936" y="500"/>
                    <a:pt x="1013" y="500"/>
                    <a:pt x="1089" y="500"/>
                  </a:cubicBezTo>
                  <a:cubicBezTo>
                    <a:pt x="1165" y="500"/>
                    <a:pt x="1235" y="493"/>
                    <a:pt x="1304" y="486"/>
                  </a:cubicBezTo>
                  <a:cubicBezTo>
                    <a:pt x="1810" y="444"/>
                    <a:pt x="2185" y="243"/>
                    <a:pt x="2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47" name="Google Shape;453;p35">
              <a:extLst>
                <a:ext uri="{FF2B5EF4-FFF2-40B4-BE49-F238E27FC236}">
                  <a16:creationId xmlns:a16="http://schemas.microsoft.com/office/drawing/2014/main" id="{D69BC629-B719-D8EA-94A7-58E5D2B99AC9}"/>
                </a:ext>
              </a:extLst>
            </p:cNvPr>
            <p:cNvSpPr/>
            <p:nvPr/>
          </p:nvSpPr>
          <p:spPr>
            <a:xfrm>
              <a:off x="3195320" y="2830070"/>
              <a:ext cx="49708" cy="75560"/>
            </a:xfrm>
            <a:custGeom>
              <a:avLst/>
              <a:gdLst/>
              <a:ahLst/>
              <a:cxnLst/>
              <a:rect l="l" t="t" r="r" b="b"/>
              <a:pathLst>
                <a:path w="1892" h="2876" extrusionOk="0">
                  <a:moveTo>
                    <a:pt x="1586" y="1"/>
                  </a:moveTo>
                  <a:cubicBezTo>
                    <a:pt x="1522" y="1"/>
                    <a:pt x="1457" y="30"/>
                    <a:pt x="1411" y="101"/>
                  </a:cubicBezTo>
                  <a:lnTo>
                    <a:pt x="814" y="1010"/>
                  </a:lnTo>
                  <a:cubicBezTo>
                    <a:pt x="717" y="726"/>
                    <a:pt x="606" y="448"/>
                    <a:pt x="474" y="178"/>
                  </a:cubicBezTo>
                  <a:cubicBezTo>
                    <a:pt x="428" y="100"/>
                    <a:pt x="359" y="68"/>
                    <a:pt x="291" y="68"/>
                  </a:cubicBezTo>
                  <a:cubicBezTo>
                    <a:pt x="144" y="68"/>
                    <a:pt x="1" y="216"/>
                    <a:pt x="86" y="386"/>
                  </a:cubicBezTo>
                  <a:cubicBezTo>
                    <a:pt x="384" y="1017"/>
                    <a:pt x="585" y="1690"/>
                    <a:pt x="676" y="2383"/>
                  </a:cubicBezTo>
                  <a:cubicBezTo>
                    <a:pt x="696" y="2536"/>
                    <a:pt x="710" y="2703"/>
                    <a:pt x="717" y="2869"/>
                  </a:cubicBezTo>
                  <a:cubicBezTo>
                    <a:pt x="786" y="2876"/>
                    <a:pt x="863" y="2876"/>
                    <a:pt x="939" y="2876"/>
                  </a:cubicBezTo>
                  <a:cubicBezTo>
                    <a:pt x="1015" y="2876"/>
                    <a:pt x="1085" y="2876"/>
                    <a:pt x="1154" y="2869"/>
                  </a:cubicBezTo>
                  <a:cubicBezTo>
                    <a:pt x="1147" y="2703"/>
                    <a:pt x="1133" y="2536"/>
                    <a:pt x="1119" y="2383"/>
                  </a:cubicBezTo>
                  <a:cubicBezTo>
                    <a:pt x="1085" y="2106"/>
                    <a:pt x="1036" y="1836"/>
                    <a:pt x="974" y="1572"/>
                  </a:cubicBezTo>
                  <a:lnTo>
                    <a:pt x="1778" y="351"/>
                  </a:lnTo>
                  <a:lnTo>
                    <a:pt x="1778" y="344"/>
                  </a:lnTo>
                  <a:cubicBezTo>
                    <a:pt x="1891" y="173"/>
                    <a:pt x="1740" y="1"/>
                    <a:pt x="1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</p:grpSp>
      <p:grpSp>
        <p:nvGrpSpPr>
          <p:cNvPr id="548" name="Google Shape;470;p35">
            <a:extLst>
              <a:ext uri="{FF2B5EF4-FFF2-40B4-BE49-F238E27FC236}">
                <a16:creationId xmlns:a16="http://schemas.microsoft.com/office/drawing/2014/main" id="{0EBF8CF9-9970-226A-4DD0-24545C900728}"/>
              </a:ext>
            </a:extLst>
          </p:cNvPr>
          <p:cNvGrpSpPr/>
          <p:nvPr/>
        </p:nvGrpSpPr>
        <p:grpSpPr>
          <a:xfrm>
            <a:off x="5098285" y="3286006"/>
            <a:ext cx="320030" cy="311377"/>
            <a:chOff x="2650597" y="3381777"/>
            <a:chExt cx="341511" cy="324994"/>
          </a:xfrm>
        </p:grpSpPr>
        <p:sp>
          <p:nvSpPr>
            <p:cNvPr id="549" name="Google Shape;471;p35">
              <a:extLst>
                <a:ext uri="{FF2B5EF4-FFF2-40B4-BE49-F238E27FC236}">
                  <a16:creationId xmlns:a16="http://schemas.microsoft.com/office/drawing/2014/main" id="{6A3D3DCD-417F-7C1A-42AA-B5C0302A38CF}"/>
                </a:ext>
              </a:extLst>
            </p:cNvPr>
            <p:cNvSpPr/>
            <p:nvPr/>
          </p:nvSpPr>
          <p:spPr>
            <a:xfrm>
              <a:off x="2672970" y="3644928"/>
              <a:ext cx="51811" cy="56800"/>
            </a:xfrm>
            <a:custGeom>
              <a:avLst/>
              <a:gdLst/>
              <a:ahLst/>
              <a:cxnLst/>
              <a:rect l="l" t="t" r="r" b="b"/>
              <a:pathLst>
                <a:path w="1973" h="2163" extrusionOk="0">
                  <a:moveTo>
                    <a:pt x="1" y="0"/>
                  </a:moveTo>
                  <a:lnTo>
                    <a:pt x="1" y="2163"/>
                  </a:lnTo>
                  <a:lnTo>
                    <a:pt x="1972" y="216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50" name="Google Shape;472;p35">
              <a:extLst>
                <a:ext uri="{FF2B5EF4-FFF2-40B4-BE49-F238E27FC236}">
                  <a16:creationId xmlns:a16="http://schemas.microsoft.com/office/drawing/2014/main" id="{B6BE5B7C-8FBB-B6C4-E961-E405ABD5B0C2}"/>
                </a:ext>
              </a:extLst>
            </p:cNvPr>
            <p:cNvSpPr/>
            <p:nvPr/>
          </p:nvSpPr>
          <p:spPr>
            <a:xfrm>
              <a:off x="2672970" y="3644928"/>
              <a:ext cx="51811" cy="15336"/>
            </a:xfrm>
            <a:custGeom>
              <a:avLst/>
              <a:gdLst/>
              <a:ahLst/>
              <a:cxnLst/>
              <a:rect l="l" t="t" r="r" b="b"/>
              <a:pathLst>
                <a:path w="1973" h="584" extrusionOk="0">
                  <a:moveTo>
                    <a:pt x="1" y="0"/>
                  </a:moveTo>
                  <a:lnTo>
                    <a:pt x="1" y="584"/>
                  </a:lnTo>
                  <a:lnTo>
                    <a:pt x="1972" y="584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51" name="Google Shape;473;p35">
              <a:extLst>
                <a:ext uri="{FF2B5EF4-FFF2-40B4-BE49-F238E27FC236}">
                  <a16:creationId xmlns:a16="http://schemas.microsoft.com/office/drawing/2014/main" id="{E387F7DF-667B-270D-D43C-9F17EA7F2059}"/>
                </a:ext>
              </a:extLst>
            </p:cNvPr>
            <p:cNvSpPr/>
            <p:nvPr/>
          </p:nvSpPr>
          <p:spPr>
            <a:xfrm>
              <a:off x="2667955" y="3629330"/>
              <a:ext cx="56564" cy="20640"/>
            </a:xfrm>
            <a:custGeom>
              <a:avLst/>
              <a:gdLst/>
              <a:ahLst/>
              <a:cxnLst/>
              <a:rect l="l" t="t" r="r" b="b"/>
              <a:pathLst>
                <a:path w="2154" h="786" extrusionOk="0">
                  <a:moveTo>
                    <a:pt x="393" y="1"/>
                  </a:moveTo>
                  <a:cubicBezTo>
                    <a:pt x="172" y="1"/>
                    <a:pt x="0" y="173"/>
                    <a:pt x="0" y="393"/>
                  </a:cubicBezTo>
                  <a:cubicBezTo>
                    <a:pt x="0" y="613"/>
                    <a:pt x="172" y="786"/>
                    <a:pt x="393" y="786"/>
                  </a:cubicBezTo>
                  <a:lnTo>
                    <a:pt x="2153" y="78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52" name="Google Shape;474;p35">
              <a:extLst>
                <a:ext uri="{FF2B5EF4-FFF2-40B4-BE49-F238E27FC236}">
                  <a16:creationId xmlns:a16="http://schemas.microsoft.com/office/drawing/2014/main" id="{64C165C1-F0FD-97C9-EC87-0F3A299FF37F}"/>
                </a:ext>
              </a:extLst>
            </p:cNvPr>
            <p:cNvSpPr/>
            <p:nvPr/>
          </p:nvSpPr>
          <p:spPr>
            <a:xfrm>
              <a:off x="2672970" y="3639650"/>
              <a:ext cx="51548" cy="10320"/>
            </a:xfrm>
            <a:custGeom>
              <a:avLst/>
              <a:gdLst/>
              <a:ahLst/>
              <a:cxnLst/>
              <a:rect l="l" t="t" r="r" b="b"/>
              <a:pathLst>
                <a:path w="1963" h="393" extrusionOk="0">
                  <a:moveTo>
                    <a:pt x="202" y="0"/>
                  </a:moveTo>
                  <a:cubicBezTo>
                    <a:pt x="87" y="0"/>
                    <a:pt x="1" y="86"/>
                    <a:pt x="1" y="201"/>
                  </a:cubicBezTo>
                  <a:cubicBezTo>
                    <a:pt x="1" y="306"/>
                    <a:pt x="87" y="393"/>
                    <a:pt x="202" y="393"/>
                  </a:cubicBezTo>
                  <a:lnTo>
                    <a:pt x="1962" y="393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53" name="Google Shape;475;p35">
              <a:extLst>
                <a:ext uri="{FF2B5EF4-FFF2-40B4-BE49-F238E27FC236}">
                  <a16:creationId xmlns:a16="http://schemas.microsoft.com/office/drawing/2014/main" id="{D7F1FAD2-EBCC-FB3E-8611-0E80EDD773C5}"/>
                </a:ext>
              </a:extLst>
            </p:cNvPr>
            <p:cNvSpPr/>
            <p:nvPr/>
          </p:nvSpPr>
          <p:spPr>
            <a:xfrm>
              <a:off x="2719477" y="3469249"/>
              <a:ext cx="41228" cy="232243"/>
            </a:xfrm>
            <a:custGeom>
              <a:avLst/>
              <a:gdLst/>
              <a:ahLst/>
              <a:cxnLst/>
              <a:rect l="l" t="t" r="r" b="b"/>
              <a:pathLst>
                <a:path w="1570" h="8844" extrusionOk="0">
                  <a:moveTo>
                    <a:pt x="392" y="1"/>
                  </a:moveTo>
                  <a:cubicBezTo>
                    <a:pt x="287" y="1"/>
                    <a:pt x="191" y="87"/>
                    <a:pt x="191" y="201"/>
                  </a:cubicBezTo>
                  <a:lnTo>
                    <a:pt x="0" y="8843"/>
                  </a:lnTo>
                  <a:lnTo>
                    <a:pt x="1570" y="8843"/>
                  </a:lnTo>
                  <a:lnTo>
                    <a:pt x="1378" y="201"/>
                  </a:lnTo>
                  <a:cubicBezTo>
                    <a:pt x="1378" y="87"/>
                    <a:pt x="1292" y="1"/>
                    <a:pt x="1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54" name="Google Shape;476;p35">
              <a:extLst>
                <a:ext uri="{FF2B5EF4-FFF2-40B4-BE49-F238E27FC236}">
                  <a16:creationId xmlns:a16="http://schemas.microsoft.com/office/drawing/2014/main" id="{2BC30CA1-F64B-5A40-7B61-81CD1C2741E4}"/>
                </a:ext>
              </a:extLst>
            </p:cNvPr>
            <p:cNvSpPr/>
            <p:nvPr/>
          </p:nvSpPr>
          <p:spPr>
            <a:xfrm>
              <a:off x="2781293" y="3526286"/>
              <a:ext cx="31197" cy="82456"/>
            </a:xfrm>
            <a:custGeom>
              <a:avLst/>
              <a:gdLst/>
              <a:ahLst/>
              <a:cxnLst/>
              <a:rect l="l" t="t" r="r" b="b"/>
              <a:pathLst>
                <a:path w="1188" h="3140" extrusionOk="0">
                  <a:moveTo>
                    <a:pt x="367" y="0"/>
                  </a:moveTo>
                  <a:cubicBezTo>
                    <a:pt x="269" y="0"/>
                    <a:pt x="192" y="83"/>
                    <a:pt x="192" y="183"/>
                  </a:cubicBezTo>
                  <a:lnTo>
                    <a:pt x="0" y="3140"/>
                  </a:lnTo>
                  <a:lnTo>
                    <a:pt x="1187" y="3140"/>
                  </a:lnTo>
                  <a:lnTo>
                    <a:pt x="996" y="183"/>
                  </a:lnTo>
                  <a:cubicBezTo>
                    <a:pt x="996" y="78"/>
                    <a:pt x="910" y="1"/>
                    <a:pt x="804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55" name="Google Shape;477;p35">
              <a:extLst>
                <a:ext uri="{FF2B5EF4-FFF2-40B4-BE49-F238E27FC236}">
                  <a16:creationId xmlns:a16="http://schemas.microsoft.com/office/drawing/2014/main" id="{56060C2B-5182-D3EE-A968-FA9EF0BC7F9A}"/>
                </a:ext>
              </a:extLst>
            </p:cNvPr>
            <p:cNvSpPr/>
            <p:nvPr/>
          </p:nvSpPr>
          <p:spPr>
            <a:xfrm>
              <a:off x="2724230" y="3469249"/>
              <a:ext cx="31696" cy="15598"/>
            </a:xfrm>
            <a:custGeom>
              <a:avLst/>
              <a:gdLst/>
              <a:ahLst/>
              <a:cxnLst/>
              <a:rect l="l" t="t" r="r" b="b"/>
              <a:pathLst>
                <a:path w="1207" h="594" extrusionOk="0">
                  <a:moveTo>
                    <a:pt x="211" y="1"/>
                  </a:moveTo>
                  <a:cubicBezTo>
                    <a:pt x="97" y="1"/>
                    <a:pt x="10" y="87"/>
                    <a:pt x="10" y="201"/>
                  </a:cubicBezTo>
                  <a:lnTo>
                    <a:pt x="1" y="594"/>
                  </a:lnTo>
                  <a:lnTo>
                    <a:pt x="1207" y="594"/>
                  </a:lnTo>
                  <a:lnTo>
                    <a:pt x="1197" y="201"/>
                  </a:lnTo>
                  <a:cubicBezTo>
                    <a:pt x="1197" y="87"/>
                    <a:pt x="1111" y="1"/>
                    <a:pt x="1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56" name="Google Shape;478;p35">
              <a:extLst>
                <a:ext uri="{FF2B5EF4-FFF2-40B4-BE49-F238E27FC236}">
                  <a16:creationId xmlns:a16="http://schemas.microsoft.com/office/drawing/2014/main" id="{1A8B4953-16C0-B209-6A31-950EAFB417BC}"/>
                </a:ext>
              </a:extLst>
            </p:cNvPr>
            <p:cNvSpPr/>
            <p:nvPr/>
          </p:nvSpPr>
          <p:spPr>
            <a:xfrm>
              <a:off x="2785573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04" y="0"/>
                  </a:moveTo>
                  <a:cubicBezTo>
                    <a:pt x="106" y="0"/>
                    <a:pt x="29" y="83"/>
                    <a:pt x="29" y="183"/>
                  </a:cubicBezTo>
                  <a:lnTo>
                    <a:pt x="0" y="585"/>
                  </a:lnTo>
                  <a:lnTo>
                    <a:pt x="861" y="585"/>
                  </a:lnTo>
                  <a:lnTo>
                    <a:pt x="833" y="183"/>
                  </a:lnTo>
                  <a:cubicBezTo>
                    <a:pt x="833" y="83"/>
                    <a:pt x="755" y="0"/>
                    <a:pt x="657" y="0"/>
                  </a:cubicBezTo>
                  <a:cubicBezTo>
                    <a:pt x="652" y="0"/>
                    <a:pt x="647" y="0"/>
                    <a:pt x="641" y="1"/>
                  </a:cubicBezTo>
                  <a:lnTo>
                    <a:pt x="220" y="1"/>
                  </a:lnTo>
                  <a:cubicBezTo>
                    <a:pt x="215" y="0"/>
                    <a:pt x="2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57" name="Google Shape;479;p35">
              <a:extLst>
                <a:ext uri="{FF2B5EF4-FFF2-40B4-BE49-F238E27FC236}">
                  <a16:creationId xmlns:a16="http://schemas.microsoft.com/office/drawing/2014/main" id="{9D56CB98-5D9E-5637-1687-DAD2D3ECECE3}"/>
                </a:ext>
              </a:extLst>
            </p:cNvPr>
            <p:cNvSpPr/>
            <p:nvPr/>
          </p:nvSpPr>
          <p:spPr>
            <a:xfrm>
              <a:off x="2833051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8" y="0"/>
                  </a:moveTo>
                  <a:cubicBezTo>
                    <a:pt x="270" y="0"/>
                    <a:pt x="192" y="83"/>
                    <a:pt x="183" y="183"/>
                  </a:cubicBezTo>
                  <a:lnTo>
                    <a:pt x="1" y="3140"/>
                  </a:lnTo>
                  <a:lnTo>
                    <a:pt x="1178" y="3140"/>
                  </a:lnTo>
                  <a:lnTo>
                    <a:pt x="996" y="183"/>
                  </a:lnTo>
                  <a:cubicBezTo>
                    <a:pt x="987" y="83"/>
                    <a:pt x="909" y="0"/>
                    <a:pt x="811" y="0"/>
                  </a:cubicBezTo>
                  <a:cubicBezTo>
                    <a:pt x="806" y="0"/>
                    <a:pt x="801" y="0"/>
                    <a:pt x="795" y="1"/>
                  </a:cubicBezTo>
                  <a:lnTo>
                    <a:pt x="384" y="1"/>
                  </a:lnTo>
                  <a:cubicBezTo>
                    <a:pt x="378" y="0"/>
                    <a:pt x="373" y="0"/>
                    <a:pt x="3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58" name="Google Shape;480;p35">
              <a:extLst>
                <a:ext uri="{FF2B5EF4-FFF2-40B4-BE49-F238E27FC236}">
                  <a16:creationId xmlns:a16="http://schemas.microsoft.com/office/drawing/2014/main" id="{EA1FE2B9-9BEC-8CC5-9CC6-1C391F4475B2}"/>
                </a:ext>
              </a:extLst>
            </p:cNvPr>
            <p:cNvSpPr/>
            <p:nvPr/>
          </p:nvSpPr>
          <p:spPr>
            <a:xfrm>
              <a:off x="2837069" y="3526286"/>
              <a:ext cx="22662" cy="15362"/>
            </a:xfrm>
            <a:custGeom>
              <a:avLst/>
              <a:gdLst/>
              <a:ahLst/>
              <a:cxnLst/>
              <a:rect l="l" t="t" r="r" b="b"/>
              <a:pathLst>
                <a:path w="863" h="585" extrusionOk="0">
                  <a:moveTo>
                    <a:pt x="215" y="0"/>
                  </a:moveTo>
                  <a:cubicBezTo>
                    <a:pt x="117" y="0"/>
                    <a:pt x="39" y="83"/>
                    <a:pt x="30" y="183"/>
                  </a:cubicBezTo>
                  <a:lnTo>
                    <a:pt x="1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6" y="0"/>
                    <a:pt x="658" y="0"/>
                  </a:cubicBezTo>
                  <a:cubicBezTo>
                    <a:pt x="653" y="0"/>
                    <a:pt x="648" y="0"/>
                    <a:pt x="642" y="1"/>
                  </a:cubicBezTo>
                  <a:lnTo>
                    <a:pt x="231" y="1"/>
                  </a:lnTo>
                  <a:cubicBezTo>
                    <a:pt x="225" y="0"/>
                    <a:pt x="220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59" name="Google Shape;481;p35">
              <a:extLst>
                <a:ext uri="{FF2B5EF4-FFF2-40B4-BE49-F238E27FC236}">
                  <a16:creationId xmlns:a16="http://schemas.microsoft.com/office/drawing/2014/main" id="{F213E07B-614A-0F0B-6CC4-1B2C24973C1F}"/>
                </a:ext>
              </a:extLst>
            </p:cNvPr>
            <p:cNvSpPr/>
            <p:nvPr/>
          </p:nvSpPr>
          <p:spPr>
            <a:xfrm>
              <a:off x="2884836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7" y="0"/>
                  </a:moveTo>
                  <a:cubicBezTo>
                    <a:pt x="269" y="0"/>
                    <a:pt x="191" y="83"/>
                    <a:pt x="182" y="183"/>
                  </a:cubicBezTo>
                  <a:lnTo>
                    <a:pt x="0" y="3140"/>
                  </a:lnTo>
                  <a:lnTo>
                    <a:pt x="1177" y="3140"/>
                  </a:lnTo>
                  <a:lnTo>
                    <a:pt x="996" y="183"/>
                  </a:lnTo>
                  <a:cubicBezTo>
                    <a:pt x="987" y="83"/>
                    <a:pt x="908" y="0"/>
                    <a:pt x="811" y="0"/>
                  </a:cubicBezTo>
                  <a:cubicBezTo>
                    <a:pt x="805" y="0"/>
                    <a:pt x="800" y="0"/>
                    <a:pt x="795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60" name="Google Shape;482;p35">
              <a:extLst>
                <a:ext uri="{FF2B5EF4-FFF2-40B4-BE49-F238E27FC236}">
                  <a16:creationId xmlns:a16="http://schemas.microsoft.com/office/drawing/2014/main" id="{CF87994F-83F0-069C-44AF-7FD76074DD16}"/>
                </a:ext>
              </a:extLst>
            </p:cNvPr>
            <p:cNvSpPr/>
            <p:nvPr/>
          </p:nvSpPr>
          <p:spPr>
            <a:xfrm>
              <a:off x="2888854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14" y="0"/>
                  </a:moveTo>
                  <a:cubicBezTo>
                    <a:pt x="116" y="0"/>
                    <a:pt x="38" y="83"/>
                    <a:pt x="29" y="183"/>
                  </a:cubicBezTo>
                  <a:lnTo>
                    <a:pt x="0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5" y="0"/>
                    <a:pt x="658" y="0"/>
                  </a:cubicBezTo>
                  <a:cubicBezTo>
                    <a:pt x="652" y="0"/>
                    <a:pt x="647" y="0"/>
                    <a:pt x="642" y="1"/>
                  </a:cubicBezTo>
                  <a:lnTo>
                    <a:pt x="230" y="1"/>
                  </a:lnTo>
                  <a:cubicBezTo>
                    <a:pt x="225" y="0"/>
                    <a:pt x="219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61" name="Google Shape;483;p35">
              <a:extLst>
                <a:ext uri="{FF2B5EF4-FFF2-40B4-BE49-F238E27FC236}">
                  <a16:creationId xmlns:a16="http://schemas.microsoft.com/office/drawing/2014/main" id="{0A600587-8684-2E53-80AB-CCECE988E792}"/>
                </a:ext>
              </a:extLst>
            </p:cNvPr>
            <p:cNvSpPr/>
            <p:nvPr/>
          </p:nvSpPr>
          <p:spPr>
            <a:xfrm>
              <a:off x="2740065" y="3624052"/>
              <a:ext cx="216908" cy="77441"/>
            </a:xfrm>
            <a:custGeom>
              <a:avLst/>
              <a:gdLst/>
              <a:ahLst/>
              <a:cxnLst/>
              <a:rect l="l" t="t" r="r" b="b"/>
              <a:pathLst>
                <a:path w="8260" h="2949" extrusionOk="0">
                  <a:moveTo>
                    <a:pt x="1" y="1"/>
                  </a:moveTo>
                  <a:lnTo>
                    <a:pt x="1" y="2948"/>
                  </a:lnTo>
                  <a:lnTo>
                    <a:pt x="8260" y="2948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62" name="Google Shape;484;p35">
              <a:extLst>
                <a:ext uri="{FF2B5EF4-FFF2-40B4-BE49-F238E27FC236}">
                  <a16:creationId xmlns:a16="http://schemas.microsoft.com/office/drawing/2014/main" id="{07810C3A-6FA7-E992-55EE-DBC6D69DBBBD}"/>
                </a:ext>
              </a:extLst>
            </p:cNvPr>
            <p:cNvSpPr/>
            <p:nvPr/>
          </p:nvSpPr>
          <p:spPr>
            <a:xfrm>
              <a:off x="2740065" y="3624052"/>
              <a:ext cx="216908" cy="15625"/>
            </a:xfrm>
            <a:custGeom>
              <a:avLst/>
              <a:gdLst/>
              <a:ahLst/>
              <a:cxnLst/>
              <a:rect l="l" t="t" r="r" b="b"/>
              <a:pathLst>
                <a:path w="8260" h="595" extrusionOk="0">
                  <a:moveTo>
                    <a:pt x="1" y="1"/>
                  </a:moveTo>
                  <a:lnTo>
                    <a:pt x="1" y="594"/>
                  </a:lnTo>
                  <a:lnTo>
                    <a:pt x="8260" y="59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3B406B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63" name="Google Shape;485;p35">
              <a:extLst>
                <a:ext uri="{FF2B5EF4-FFF2-40B4-BE49-F238E27FC236}">
                  <a16:creationId xmlns:a16="http://schemas.microsoft.com/office/drawing/2014/main" id="{C0C25B0E-74B3-EE26-B405-000173738854}"/>
                </a:ext>
              </a:extLst>
            </p:cNvPr>
            <p:cNvSpPr/>
            <p:nvPr/>
          </p:nvSpPr>
          <p:spPr>
            <a:xfrm>
              <a:off x="2770973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64" name="Google Shape;486;p35">
              <a:extLst>
                <a:ext uri="{FF2B5EF4-FFF2-40B4-BE49-F238E27FC236}">
                  <a16:creationId xmlns:a16="http://schemas.microsoft.com/office/drawing/2014/main" id="{295D9B27-5201-EDCE-39AF-D160EB98506F}"/>
                </a:ext>
              </a:extLst>
            </p:cNvPr>
            <p:cNvSpPr/>
            <p:nvPr/>
          </p:nvSpPr>
          <p:spPr>
            <a:xfrm>
              <a:off x="279184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2" y="788"/>
                  </a:cubicBezTo>
                  <a:cubicBezTo>
                    <a:pt x="29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65" name="Google Shape;487;p35">
              <a:extLst>
                <a:ext uri="{FF2B5EF4-FFF2-40B4-BE49-F238E27FC236}">
                  <a16:creationId xmlns:a16="http://schemas.microsoft.com/office/drawing/2014/main" id="{315C4523-A393-934D-FA22-4B7CFF9BA36A}"/>
                </a:ext>
              </a:extLst>
            </p:cNvPr>
            <p:cNvSpPr/>
            <p:nvPr/>
          </p:nvSpPr>
          <p:spPr>
            <a:xfrm>
              <a:off x="281246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66" name="Google Shape;488;p35">
              <a:extLst>
                <a:ext uri="{FF2B5EF4-FFF2-40B4-BE49-F238E27FC236}">
                  <a16:creationId xmlns:a16="http://schemas.microsoft.com/office/drawing/2014/main" id="{0BE2C3F3-74FF-36DC-A0AA-FB447684FB4A}"/>
                </a:ext>
              </a:extLst>
            </p:cNvPr>
            <p:cNvSpPr/>
            <p:nvPr/>
          </p:nvSpPr>
          <p:spPr>
            <a:xfrm>
              <a:off x="2833051" y="3644850"/>
              <a:ext cx="10346" cy="20693"/>
            </a:xfrm>
            <a:custGeom>
              <a:avLst/>
              <a:gdLst/>
              <a:ahLst/>
              <a:cxnLst/>
              <a:rect l="l" t="t" r="r" b="b"/>
              <a:pathLst>
                <a:path w="394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20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67" name="Google Shape;489;p35">
              <a:extLst>
                <a:ext uri="{FF2B5EF4-FFF2-40B4-BE49-F238E27FC236}">
                  <a16:creationId xmlns:a16="http://schemas.microsoft.com/office/drawing/2014/main" id="{53225E52-2832-C8F8-2544-BBA9A1201DAE}"/>
                </a:ext>
              </a:extLst>
            </p:cNvPr>
            <p:cNvSpPr/>
            <p:nvPr/>
          </p:nvSpPr>
          <p:spPr>
            <a:xfrm>
              <a:off x="2853665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19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68" name="Google Shape;490;p35">
              <a:extLst>
                <a:ext uri="{FF2B5EF4-FFF2-40B4-BE49-F238E27FC236}">
                  <a16:creationId xmlns:a16="http://schemas.microsoft.com/office/drawing/2014/main" id="{70885E77-2C76-27A1-AAD0-BFFDCCF1804F}"/>
                </a:ext>
              </a:extLst>
            </p:cNvPr>
            <p:cNvSpPr/>
            <p:nvPr/>
          </p:nvSpPr>
          <p:spPr>
            <a:xfrm>
              <a:off x="287427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69" name="Google Shape;491;p35">
              <a:extLst>
                <a:ext uri="{FF2B5EF4-FFF2-40B4-BE49-F238E27FC236}">
                  <a16:creationId xmlns:a16="http://schemas.microsoft.com/office/drawing/2014/main" id="{C2D052B9-9989-4BD5-A0F5-521468175408}"/>
                </a:ext>
              </a:extLst>
            </p:cNvPr>
            <p:cNvSpPr/>
            <p:nvPr/>
          </p:nvSpPr>
          <p:spPr>
            <a:xfrm>
              <a:off x="289489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70" name="Google Shape;492;p35">
              <a:extLst>
                <a:ext uri="{FF2B5EF4-FFF2-40B4-BE49-F238E27FC236}">
                  <a16:creationId xmlns:a16="http://schemas.microsoft.com/office/drawing/2014/main" id="{EDCF0FD3-8287-682E-2DBD-A8F079EE164C}"/>
                </a:ext>
              </a:extLst>
            </p:cNvPr>
            <p:cNvSpPr/>
            <p:nvPr/>
          </p:nvSpPr>
          <p:spPr>
            <a:xfrm>
              <a:off x="2915481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202" y="1"/>
                  </a:moveTo>
                  <a:cubicBezTo>
                    <a:pt x="101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403" y="587"/>
                  </a:cubicBezTo>
                  <a:lnTo>
                    <a:pt x="403" y="195"/>
                  </a:lnTo>
                  <a:cubicBezTo>
                    <a:pt x="403" y="65"/>
                    <a:pt x="302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71" name="Google Shape;493;p35">
              <a:extLst>
                <a:ext uri="{FF2B5EF4-FFF2-40B4-BE49-F238E27FC236}">
                  <a16:creationId xmlns:a16="http://schemas.microsoft.com/office/drawing/2014/main" id="{AD74BEF1-5FC6-DD3E-12FE-D68E351AF700}"/>
                </a:ext>
              </a:extLst>
            </p:cNvPr>
            <p:cNvSpPr/>
            <p:nvPr/>
          </p:nvSpPr>
          <p:spPr>
            <a:xfrm>
              <a:off x="2650597" y="3696451"/>
              <a:ext cx="333791" cy="10320"/>
            </a:xfrm>
            <a:custGeom>
              <a:avLst/>
              <a:gdLst/>
              <a:ahLst/>
              <a:cxnLst/>
              <a:rect l="l" t="t" r="r" b="b"/>
              <a:pathLst>
                <a:path w="12711" h="393" extrusionOk="0">
                  <a:moveTo>
                    <a:pt x="269" y="0"/>
                  </a:moveTo>
                  <a:cubicBezTo>
                    <a:pt x="1" y="0"/>
                    <a:pt x="1" y="392"/>
                    <a:pt x="269" y="392"/>
                  </a:cubicBezTo>
                  <a:lnTo>
                    <a:pt x="12452" y="392"/>
                  </a:lnTo>
                  <a:cubicBezTo>
                    <a:pt x="12710" y="392"/>
                    <a:pt x="12710" y="0"/>
                    <a:pt x="12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72" name="Google Shape;494;p35">
              <a:extLst>
                <a:ext uri="{FF2B5EF4-FFF2-40B4-BE49-F238E27FC236}">
                  <a16:creationId xmlns:a16="http://schemas.microsoft.com/office/drawing/2014/main" id="{61BD2283-9FC6-A9F1-4F24-806A12CC0AA8}"/>
                </a:ext>
              </a:extLst>
            </p:cNvPr>
            <p:cNvSpPr/>
            <p:nvPr/>
          </p:nvSpPr>
          <p:spPr>
            <a:xfrm>
              <a:off x="2735049" y="3608746"/>
              <a:ext cx="226965" cy="20614"/>
            </a:xfrm>
            <a:custGeom>
              <a:avLst/>
              <a:gdLst/>
              <a:ahLst/>
              <a:cxnLst/>
              <a:rect l="l" t="t" r="r" b="b"/>
              <a:pathLst>
                <a:path w="8643" h="785" extrusionOk="0">
                  <a:moveTo>
                    <a:pt x="393" y="0"/>
                  </a:moveTo>
                  <a:cubicBezTo>
                    <a:pt x="173" y="0"/>
                    <a:pt x="0" y="172"/>
                    <a:pt x="0" y="392"/>
                  </a:cubicBezTo>
                  <a:cubicBezTo>
                    <a:pt x="0" y="612"/>
                    <a:pt x="173" y="785"/>
                    <a:pt x="393" y="785"/>
                  </a:cubicBezTo>
                  <a:lnTo>
                    <a:pt x="8250" y="785"/>
                  </a:lnTo>
                  <a:cubicBezTo>
                    <a:pt x="8470" y="785"/>
                    <a:pt x="8642" y="612"/>
                    <a:pt x="8642" y="392"/>
                  </a:cubicBezTo>
                  <a:cubicBezTo>
                    <a:pt x="8642" y="172"/>
                    <a:pt x="8470" y="0"/>
                    <a:pt x="8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73" name="Google Shape;495;p35">
              <a:extLst>
                <a:ext uri="{FF2B5EF4-FFF2-40B4-BE49-F238E27FC236}">
                  <a16:creationId xmlns:a16="http://schemas.microsoft.com/office/drawing/2014/main" id="{70D99B77-2103-34F7-E88F-8E8AAA8C5E4B}"/>
                </a:ext>
              </a:extLst>
            </p:cNvPr>
            <p:cNvSpPr/>
            <p:nvPr/>
          </p:nvSpPr>
          <p:spPr>
            <a:xfrm>
              <a:off x="2740065" y="3619036"/>
              <a:ext cx="216908" cy="10320"/>
            </a:xfrm>
            <a:custGeom>
              <a:avLst/>
              <a:gdLst/>
              <a:ahLst/>
              <a:cxnLst/>
              <a:rect l="l" t="t" r="r" b="b"/>
              <a:pathLst>
                <a:path w="8260" h="393" extrusionOk="0">
                  <a:moveTo>
                    <a:pt x="202" y="0"/>
                  </a:moveTo>
                  <a:cubicBezTo>
                    <a:pt x="87" y="0"/>
                    <a:pt x="1" y="87"/>
                    <a:pt x="1" y="201"/>
                  </a:cubicBezTo>
                  <a:cubicBezTo>
                    <a:pt x="1" y="307"/>
                    <a:pt x="87" y="393"/>
                    <a:pt x="202" y="393"/>
                  </a:cubicBezTo>
                  <a:lnTo>
                    <a:pt x="8059" y="393"/>
                  </a:lnTo>
                  <a:cubicBezTo>
                    <a:pt x="8164" y="393"/>
                    <a:pt x="8260" y="307"/>
                    <a:pt x="8260" y="201"/>
                  </a:cubicBezTo>
                  <a:cubicBezTo>
                    <a:pt x="8260" y="87"/>
                    <a:pt x="8164" y="0"/>
                    <a:pt x="80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74" name="Google Shape;496;p35">
              <a:extLst>
                <a:ext uri="{FF2B5EF4-FFF2-40B4-BE49-F238E27FC236}">
                  <a16:creationId xmlns:a16="http://schemas.microsoft.com/office/drawing/2014/main" id="{9AEF70C6-E58B-AA98-C634-3097115BE45A}"/>
                </a:ext>
              </a:extLst>
            </p:cNvPr>
            <p:cNvSpPr/>
            <p:nvPr/>
          </p:nvSpPr>
          <p:spPr>
            <a:xfrm>
              <a:off x="2770973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575" name="Google Shape;497;p35">
              <a:extLst>
                <a:ext uri="{FF2B5EF4-FFF2-40B4-BE49-F238E27FC236}">
                  <a16:creationId xmlns:a16="http://schemas.microsoft.com/office/drawing/2014/main" id="{923BE933-12AC-346F-54F0-A21A044ED320}"/>
                </a:ext>
              </a:extLst>
            </p:cNvPr>
            <p:cNvSpPr/>
            <p:nvPr/>
          </p:nvSpPr>
          <p:spPr>
            <a:xfrm>
              <a:off x="279184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297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384" name="Google Shape;498;p35">
              <a:extLst>
                <a:ext uri="{FF2B5EF4-FFF2-40B4-BE49-F238E27FC236}">
                  <a16:creationId xmlns:a16="http://schemas.microsoft.com/office/drawing/2014/main" id="{FF37BD18-F0AF-05CA-9309-D048AEE97564}"/>
                </a:ext>
              </a:extLst>
            </p:cNvPr>
            <p:cNvSpPr/>
            <p:nvPr/>
          </p:nvSpPr>
          <p:spPr>
            <a:xfrm>
              <a:off x="281246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385" name="Google Shape;499;p35">
              <a:extLst>
                <a:ext uri="{FF2B5EF4-FFF2-40B4-BE49-F238E27FC236}">
                  <a16:creationId xmlns:a16="http://schemas.microsoft.com/office/drawing/2014/main" id="{BCCFBFBF-282C-D80A-5FC3-0042CF390A81}"/>
                </a:ext>
              </a:extLst>
            </p:cNvPr>
            <p:cNvSpPr/>
            <p:nvPr/>
          </p:nvSpPr>
          <p:spPr>
            <a:xfrm>
              <a:off x="2833051" y="3644928"/>
              <a:ext cx="10346" cy="10320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20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386" name="Google Shape;500;p35">
              <a:extLst>
                <a:ext uri="{FF2B5EF4-FFF2-40B4-BE49-F238E27FC236}">
                  <a16:creationId xmlns:a16="http://schemas.microsoft.com/office/drawing/2014/main" id="{6982EB55-2B6F-E03A-3B26-5CC3197EBA12}"/>
                </a:ext>
              </a:extLst>
            </p:cNvPr>
            <p:cNvSpPr/>
            <p:nvPr/>
          </p:nvSpPr>
          <p:spPr>
            <a:xfrm>
              <a:off x="2853665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387" name="Google Shape;501;p35">
              <a:extLst>
                <a:ext uri="{FF2B5EF4-FFF2-40B4-BE49-F238E27FC236}">
                  <a16:creationId xmlns:a16="http://schemas.microsoft.com/office/drawing/2014/main" id="{A3950D9C-49EC-AE27-3A45-7C96380FA0B5}"/>
                </a:ext>
              </a:extLst>
            </p:cNvPr>
            <p:cNvSpPr/>
            <p:nvPr/>
          </p:nvSpPr>
          <p:spPr>
            <a:xfrm>
              <a:off x="287427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388" name="Google Shape;502;p35">
              <a:extLst>
                <a:ext uri="{FF2B5EF4-FFF2-40B4-BE49-F238E27FC236}">
                  <a16:creationId xmlns:a16="http://schemas.microsoft.com/office/drawing/2014/main" id="{92222417-4E12-0EFC-58F0-7EFE618E3286}"/>
                </a:ext>
              </a:extLst>
            </p:cNvPr>
            <p:cNvSpPr/>
            <p:nvPr/>
          </p:nvSpPr>
          <p:spPr>
            <a:xfrm>
              <a:off x="289489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389" name="Google Shape;503;p35">
              <a:extLst>
                <a:ext uri="{FF2B5EF4-FFF2-40B4-BE49-F238E27FC236}">
                  <a16:creationId xmlns:a16="http://schemas.microsoft.com/office/drawing/2014/main" id="{318B1975-80CC-7F90-9AA5-35115D7C7ACB}"/>
                </a:ext>
              </a:extLst>
            </p:cNvPr>
            <p:cNvSpPr/>
            <p:nvPr/>
          </p:nvSpPr>
          <p:spPr>
            <a:xfrm>
              <a:off x="2915481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403" y="392"/>
                  </a:lnTo>
                  <a:lnTo>
                    <a:pt x="40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390" name="Google Shape;504;p35">
              <a:extLst>
                <a:ext uri="{FF2B5EF4-FFF2-40B4-BE49-F238E27FC236}">
                  <a16:creationId xmlns:a16="http://schemas.microsoft.com/office/drawing/2014/main" id="{94E02262-3E32-5823-2A7B-648A609B19C2}"/>
                </a:ext>
              </a:extLst>
            </p:cNvPr>
            <p:cNvSpPr/>
            <p:nvPr/>
          </p:nvSpPr>
          <p:spPr>
            <a:xfrm>
              <a:off x="2732081" y="3381777"/>
              <a:ext cx="260027" cy="113391"/>
            </a:xfrm>
            <a:custGeom>
              <a:avLst/>
              <a:gdLst/>
              <a:ahLst/>
              <a:cxnLst/>
              <a:rect l="l" t="t" r="r" b="b"/>
              <a:pathLst>
                <a:path w="9902" h="4318" extrusionOk="0">
                  <a:moveTo>
                    <a:pt x="7150" y="1"/>
                  </a:moveTo>
                  <a:cubicBezTo>
                    <a:pt x="6599" y="1"/>
                    <a:pt x="6077" y="220"/>
                    <a:pt x="5683" y="604"/>
                  </a:cubicBezTo>
                  <a:cubicBezTo>
                    <a:pt x="5383" y="330"/>
                    <a:pt x="5004" y="195"/>
                    <a:pt x="4627" y="195"/>
                  </a:cubicBezTo>
                  <a:cubicBezTo>
                    <a:pt x="4189" y="195"/>
                    <a:pt x="3753" y="378"/>
                    <a:pt x="3444" y="738"/>
                  </a:cubicBezTo>
                  <a:cubicBezTo>
                    <a:pt x="3260" y="633"/>
                    <a:pt x="3062" y="584"/>
                    <a:pt x="2868" y="584"/>
                  </a:cubicBezTo>
                  <a:cubicBezTo>
                    <a:pt x="2356" y="584"/>
                    <a:pt x="1870" y="924"/>
                    <a:pt x="1731" y="1465"/>
                  </a:cubicBezTo>
                  <a:cubicBezTo>
                    <a:pt x="1617" y="1400"/>
                    <a:pt x="1498" y="1370"/>
                    <a:pt x="1382" y="1370"/>
                  </a:cubicBezTo>
                  <a:cubicBezTo>
                    <a:pt x="1039" y="1370"/>
                    <a:pt x="728" y="1634"/>
                    <a:pt x="707" y="2020"/>
                  </a:cubicBezTo>
                  <a:cubicBezTo>
                    <a:pt x="649" y="1982"/>
                    <a:pt x="573" y="1963"/>
                    <a:pt x="506" y="1963"/>
                  </a:cubicBezTo>
                  <a:cubicBezTo>
                    <a:pt x="502" y="1963"/>
                    <a:pt x="497" y="1963"/>
                    <a:pt x="493" y="1963"/>
                  </a:cubicBezTo>
                  <a:cubicBezTo>
                    <a:pt x="185" y="1963"/>
                    <a:pt x="1" y="2311"/>
                    <a:pt x="171" y="2566"/>
                  </a:cubicBezTo>
                  <a:cubicBezTo>
                    <a:pt x="249" y="2687"/>
                    <a:pt x="374" y="2746"/>
                    <a:pt x="500" y="2746"/>
                  </a:cubicBezTo>
                  <a:cubicBezTo>
                    <a:pt x="651" y="2746"/>
                    <a:pt x="801" y="2661"/>
                    <a:pt x="869" y="2499"/>
                  </a:cubicBezTo>
                  <a:cubicBezTo>
                    <a:pt x="1005" y="2663"/>
                    <a:pt x="1198" y="2744"/>
                    <a:pt x="1391" y="2744"/>
                  </a:cubicBezTo>
                  <a:cubicBezTo>
                    <a:pt x="1591" y="2744"/>
                    <a:pt x="1790" y="2656"/>
                    <a:pt x="1922" y="2480"/>
                  </a:cubicBezTo>
                  <a:cubicBezTo>
                    <a:pt x="2155" y="2780"/>
                    <a:pt x="2503" y="2943"/>
                    <a:pt x="2858" y="2943"/>
                  </a:cubicBezTo>
                  <a:cubicBezTo>
                    <a:pt x="3057" y="2943"/>
                    <a:pt x="3258" y="2892"/>
                    <a:pt x="3444" y="2786"/>
                  </a:cubicBezTo>
                  <a:cubicBezTo>
                    <a:pt x="3750" y="3143"/>
                    <a:pt x="4184" y="3335"/>
                    <a:pt x="4629" y="3335"/>
                  </a:cubicBezTo>
                  <a:cubicBezTo>
                    <a:pt x="4852" y="3335"/>
                    <a:pt x="5077" y="3287"/>
                    <a:pt x="5291" y="3188"/>
                  </a:cubicBezTo>
                  <a:cubicBezTo>
                    <a:pt x="5701" y="3939"/>
                    <a:pt x="6447" y="4318"/>
                    <a:pt x="7193" y="4318"/>
                  </a:cubicBezTo>
                  <a:cubicBezTo>
                    <a:pt x="7911" y="4318"/>
                    <a:pt x="8630" y="3968"/>
                    <a:pt x="9052" y="3265"/>
                  </a:cubicBezTo>
                  <a:cubicBezTo>
                    <a:pt x="9902" y="1823"/>
                    <a:pt x="8866" y="1"/>
                    <a:pt x="7199" y="1"/>
                  </a:cubicBezTo>
                  <a:cubicBezTo>
                    <a:pt x="7195" y="1"/>
                    <a:pt x="7190" y="1"/>
                    <a:pt x="7186" y="1"/>
                  </a:cubicBezTo>
                  <a:cubicBezTo>
                    <a:pt x="7174" y="1"/>
                    <a:pt x="7162" y="1"/>
                    <a:pt x="7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391" name="Google Shape;505;p35">
              <a:extLst>
                <a:ext uri="{FF2B5EF4-FFF2-40B4-BE49-F238E27FC236}">
                  <a16:creationId xmlns:a16="http://schemas.microsoft.com/office/drawing/2014/main" id="{C4C4A2A7-F770-1109-FEEE-6B0DCC1014BD}"/>
                </a:ext>
              </a:extLst>
            </p:cNvPr>
            <p:cNvSpPr/>
            <p:nvPr/>
          </p:nvSpPr>
          <p:spPr>
            <a:xfrm>
              <a:off x="2731845" y="3397612"/>
              <a:ext cx="241487" cy="97320"/>
            </a:xfrm>
            <a:custGeom>
              <a:avLst/>
              <a:gdLst/>
              <a:ahLst/>
              <a:cxnLst/>
              <a:rect l="l" t="t" r="r" b="b"/>
              <a:pathLst>
                <a:path w="9196" h="3706" extrusionOk="0">
                  <a:moveTo>
                    <a:pt x="2668" y="1"/>
                  </a:moveTo>
                  <a:cubicBezTo>
                    <a:pt x="2209" y="78"/>
                    <a:pt x="1845" y="413"/>
                    <a:pt x="1721" y="853"/>
                  </a:cubicBezTo>
                  <a:cubicBezTo>
                    <a:pt x="1612" y="791"/>
                    <a:pt x="1497" y="763"/>
                    <a:pt x="1385" y="763"/>
                  </a:cubicBezTo>
                  <a:cubicBezTo>
                    <a:pt x="1043" y="763"/>
                    <a:pt x="728" y="1026"/>
                    <a:pt x="706" y="1408"/>
                  </a:cubicBezTo>
                  <a:cubicBezTo>
                    <a:pt x="649" y="1379"/>
                    <a:pt x="572" y="1360"/>
                    <a:pt x="505" y="1360"/>
                  </a:cubicBezTo>
                  <a:cubicBezTo>
                    <a:pt x="501" y="1360"/>
                    <a:pt x="497" y="1360"/>
                    <a:pt x="493" y="1360"/>
                  </a:cubicBezTo>
                  <a:cubicBezTo>
                    <a:pt x="184" y="1360"/>
                    <a:pt x="0" y="1708"/>
                    <a:pt x="170" y="1963"/>
                  </a:cubicBezTo>
                  <a:cubicBezTo>
                    <a:pt x="248" y="2084"/>
                    <a:pt x="374" y="2143"/>
                    <a:pt x="499" y="2143"/>
                  </a:cubicBezTo>
                  <a:cubicBezTo>
                    <a:pt x="650" y="2143"/>
                    <a:pt x="801" y="2058"/>
                    <a:pt x="869" y="1896"/>
                  </a:cubicBezTo>
                  <a:cubicBezTo>
                    <a:pt x="1005" y="2060"/>
                    <a:pt x="1198" y="2141"/>
                    <a:pt x="1390" y="2141"/>
                  </a:cubicBezTo>
                  <a:cubicBezTo>
                    <a:pt x="1590" y="2141"/>
                    <a:pt x="1790" y="2053"/>
                    <a:pt x="1922" y="1877"/>
                  </a:cubicBezTo>
                  <a:cubicBezTo>
                    <a:pt x="2154" y="2182"/>
                    <a:pt x="2502" y="2347"/>
                    <a:pt x="2859" y="2347"/>
                  </a:cubicBezTo>
                  <a:cubicBezTo>
                    <a:pt x="3061" y="2347"/>
                    <a:pt x="3266" y="2294"/>
                    <a:pt x="3453" y="2183"/>
                  </a:cubicBezTo>
                  <a:cubicBezTo>
                    <a:pt x="3759" y="2540"/>
                    <a:pt x="4193" y="2732"/>
                    <a:pt x="4638" y="2732"/>
                  </a:cubicBezTo>
                  <a:cubicBezTo>
                    <a:pt x="4861" y="2732"/>
                    <a:pt x="5086" y="2684"/>
                    <a:pt x="5300" y="2585"/>
                  </a:cubicBezTo>
                  <a:cubicBezTo>
                    <a:pt x="5715" y="3339"/>
                    <a:pt x="6454" y="3705"/>
                    <a:pt x="7190" y="3705"/>
                  </a:cubicBezTo>
                  <a:cubicBezTo>
                    <a:pt x="8015" y="3705"/>
                    <a:pt x="8836" y="3245"/>
                    <a:pt x="9195" y="2355"/>
                  </a:cubicBezTo>
                  <a:lnTo>
                    <a:pt x="9195" y="2355"/>
                  </a:lnTo>
                  <a:cubicBezTo>
                    <a:pt x="8841" y="2604"/>
                    <a:pt x="8410" y="2729"/>
                    <a:pt x="7980" y="2729"/>
                  </a:cubicBezTo>
                  <a:cubicBezTo>
                    <a:pt x="7214" y="2729"/>
                    <a:pt x="6506" y="2327"/>
                    <a:pt x="6113" y="1666"/>
                  </a:cubicBezTo>
                  <a:cubicBezTo>
                    <a:pt x="6101" y="1641"/>
                    <a:pt x="6079" y="1628"/>
                    <a:pt x="6055" y="1628"/>
                  </a:cubicBezTo>
                  <a:cubicBezTo>
                    <a:pt x="6043" y="1628"/>
                    <a:pt x="6030" y="1631"/>
                    <a:pt x="6018" y="1637"/>
                  </a:cubicBezTo>
                  <a:cubicBezTo>
                    <a:pt x="5823" y="1716"/>
                    <a:pt x="5621" y="1754"/>
                    <a:pt x="5422" y="1754"/>
                  </a:cubicBezTo>
                  <a:cubicBezTo>
                    <a:pt x="4868" y="1754"/>
                    <a:pt x="4337" y="1462"/>
                    <a:pt x="4056" y="948"/>
                  </a:cubicBezTo>
                  <a:cubicBezTo>
                    <a:pt x="4040" y="925"/>
                    <a:pt x="4005" y="908"/>
                    <a:pt x="3977" y="908"/>
                  </a:cubicBezTo>
                  <a:cubicBezTo>
                    <a:pt x="3971" y="908"/>
                    <a:pt x="3965" y="908"/>
                    <a:pt x="3960" y="910"/>
                  </a:cubicBezTo>
                  <a:cubicBezTo>
                    <a:pt x="3855" y="948"/>
                    <a:pt x="3759" y="958"/>
                    <a:pt x="3654" y="968"/>
                  </a:cubicBezTo>
                  <a:cubicBezTo>
                    <a:pt x="3118" y="958"/>
                    <a:pt x="2678" y="527"/>
                    <a:pt x="26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dirty="0"/>
            </a:p>
          </p:txBody>
        </p:sp>
      </p:grpSp>
      <p:sp>
        <p:nvSpPr>
          <p:cNvPr id="392" name="Google Shape;211;p30">
            <a:extLst>
              <a:ext uri="{FF2B5EF4-FFF2-40B4-BE49-F238E27FC236}">
                <a16:creationId xmlns:a16="http://schemas.microsoft.com/office/drawing/2014/main" id="{8D507AF4-EED8-225E-F124-9CB1106199D5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05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>
          <a:extLst>
            <a:ext uri="{FF2B5EF4-FFF2-40B4-BE49-F238E27FC236}">
              <a16:creationId xmlns:a16="http://schemas.microsoft.com/office/drawing/2014/main" id="{2DF1364F-3339-3BD3-BF4D-BDC7E25E3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211;p30">
            <a:extLst>
              <a:ext uri="{FF2B5EF4-FFF2-40B4-BE49-F238E27FC236}">
                <a16:creationId xmlns:a16="http://schemas.microsoft.com/office/drawing/2014/main" id="{FA2A007D-F0AF-C880-95A6-35A4E431C86E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06</a:t>
            </a:r>
          </a:p>
        </p:txBody>
      </p:sp>
      <p:sp>
        <p:nvSpPr>
          <p:cNvPr id="24" name="Google Shape;549;p36">
            <a:extLst>
              <a:ext uri="{FF2B5EF4-FFF2-40B4-BE49-F238E27FC236}">
                <a16:creationId xmlns:a16="http://schemas.microsoft.com/office/drawing/2014/main" id="{36D4E0C3-85FF-0FF8-BABE-3BC110DD3E0F}"/>
              </a:ext>
            </a:extLst>
          </p:cNvPr>
          <p:cNvSpPr txBox="1">
            <a:spLocks/>
          </p:cNvSpPr>
          <p:nvPr/>
        </p:nvSpPr>
        <p:spPr>
          <a:xfrm>
            <a:off x="906950" y="1782655"/>
            <a:ext cx="3365848" cy="957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buClr>
                <a:srgbClr val="F5A4B7"/>
              </a:buClr>
              <a:buSzPct val="117000"/>
            </a:pPr>
            <a:r>
              <a:rPr lang="en" sz="1600" dirty="0">
                <a:latin typeface="Catamaran" pitchFamily="2" charset="0"/>
                <a:cs typeface="Catamaran" pitchFamily="2" charset="0"/>
              </a:rPr>
              <a:t>4,391 CT images 512x512</a:t>
            </a:r>
          </a:p>
          <a:p>
            <a:pPr marL="285750" indent="-285750">
              <a:buClr>
                <a:srgbClr val="F5A4B7"/>
              </a:buClr>
              <a:buSzPct val="117000"/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rgbClr val="3B406B"/>
                </a:solidFill>
                <a:latin typeface="Catamaran" pitchFamily="2" charset="0"/>
                <a:cs typeface="Catamaran" pitchFamily="2" charset="0"/>
              </a:rPr>
              <a:t>2,122 IPF Positive</a:t>
            </a:r>
          </a:p>
          <a:p>
            <a:pPr marL="285750" indent="-285750">
              <a:buClr>
                <a:srgbClr val="F5A4B7"/>
              </a:buClr>
              <a:buSzPct val="117000"/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rgbClr val="3B406B"/>
                </a:solidFill>
                <a:latin typeface="Catamaran" pitchFamily="2" charset="0"/>
                <a:cs typeface="Catamaran" pitchFamily="2" charset="0"/>
              </a:rPr>
              <a:t>2,269 IPF Negative</a:t>
            </a:r>
            <a:endParaRPr lang="he-IL" sz="1600" dirty="0">
              <a:solidFill>
                <a:srgbClr val="3B406B"/>
              </a:solidFill>
              <a:latin typeface="Catamaran" pitchFamily="2" charset="0"/>
            </a:endParaRPr>
          </a:p>
        </p:txBody>
      </p:sp>
      <p:sp>
        <p:nvSpPr>
          <p:cNvPr id="53" name="Google Shape;433;p35">
            <a:extLst>
              <a:ext uri="{FF2B5EF4-FFF2-40B4-BE49-F238E27FC236}">
                <a16:creationId xmlns:a16="http://schemas.microsoft.com/office/drawing/2014/main" id="{D443F4CA-7677-44BC-E205-7FAA936C2B14}"/>
              </a:ext>
            </a:extLst>
          </p:cNvPr>
          <p:cNvSpPr txBox="1">
            <a:spLocks/>
          </p:cNvSpPr>
          <p:nvPr/>
        </p:nvSpPr>
        <p:spPr>
          <a:xfrm>
            <a:off x="720000" y="445025"/>
            <a:ext cx="7704000" cy="675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4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en-US" sz="3000" dirty="0"/>
              <a:t>Data Collection &amp; Preprocessing</a:t>
            </a:r>
          </a:p>
        </p:txBody>
      </p:sp>
      <p:sp>
        <p:nvSpPr>
          <p:cNvPr id="54" name="Google Shape;553;p36">
            <a:extLst>
              <a:ext uri="{FF2B5EF4-FFF2-40B4-BE49-F238E27FC236}">
                <a16:creationId xmlns:a16="http://schemas.microsoft.com/office/drawing/2014/main" id="{1793A2C8-42F8-EB70-9D9B-1F5114EABD91}"/>
              </a:ext>
            </a:extLst>
          </p:cNvPr>
          <p:cNvSpPr txBox="1">
            <a:spLocks/>
          </p:cNvSpPr>
          <p:nvPr/>
        </p:nvSpPr>
        <p:spPr>
          <a:xfrm>
            <a:off x="900829" y="1281366"/>
            <a:ext cx="2086524" cy="675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4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en" sz="2400" b="1" dirty="0"/>
              <a:t>Dataset:</a:t>
            </a:r>
          </a:p>
        </p:txBody>
      </p:sp>
      <p:sp>
        <p:nvSpPr>
          <p:cNvPr id="55" name="Google Shape;553;p36">
            <a:extLst>
              <a:ext uri="{FF2B5EF4-FFF2-40B4-BE49-F238E27FC236}">
                <a16:creationId xmlns:a16="http://schemas.microsoft.com/office/drawing/2014/main" id="{41BB38F0-5F4F-CDC5-A715-A2A8DD924329}"/>
              </a:ext>
            </a:extLst>
          </p:cNvPr>
          <p:cNvSpPr txBox="1">
            <a:spLocks/>
          </p:cNvSpPr>
          <p:nvPr/>
        </p:nvSpPr>
        <p:spPr>
          <a:xfrm>
            <a:off x="900829" y="2907744"/>
            <a:ext cx="3990143" cy="557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4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en" sz="2400" b="1" dirty="0"/>
              <a:t>Data Augmentation:</a:t>
            </a:r>
          </a:p>
        </p:txBody>
      </p:sp>
      <p:sp>
        <p:nvSpPr>
          <p:cNvPr id="56" name="Google Shape;549;p36">
            <a:extLst>
              <a:ext uri="{FF2B5EF4-FFF2-40B4-BE49-F238E27FC236}">
                <a16:creationId xmlns:a16="http://schemas.microsoft.com/office/drawing/2014/main" id="{84DE08AF-A3C5-8EC6-B962-FADC8CEF8A8F}"/>
              </a:ext>
            </a:extLst>
          </p:cNvPr>
          <p:cNvSpPr txBox="1">
            <a:spLocks/>
          </p:cNvSpPr>
          <p:nvPr/>
        </p:nvSpPr>
        <p:spPr>
          <a:xfrm>
            <a:off x="916394" y="3354122"/>
            <a:ext cx="1501112" cy="957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None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285750" indent="-285750">
              <a:buClr>
                <a:srgbClr val="F5A4B7"/>
              </a:buClr>
              <a:buSzPct val="117000"/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rgbClr val="3B406B"/>
                </a:solidFill>
                <a:latin typeface="Catamaran" pitchFamily="2" charset="0"/>
                <a:cs typeface="Catamaran" pitchFamily="2" charset="0"/>
              </a:rPr>
              <a:t>Flips</a:t>
            </a:r>
          </a:p>
          <a:p>
            <a:pPr marL="285750" indent="-285750">
              <a:buClr>
                <a:srgbClr val="F5A4B7"/>
              </a:buClr>
              <a:buSzPct val="117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B406B"/>
                </a:solidFill>
                <a:latin typeface="Catamaran" pitchFamily="2" charset="0"/>
                <a:cs typeface="Catamaran" pitchFamily="2" charset="0"/>
              </a:rPr>
              <a:t>B</a:t>
            </a:r>
            <a:r>
              <a:rPr lang="en" sz="1600" dirty="0">
                <a:solidFill>
                  <a:srgbClr val="3B406B"/>
                </a:solidFill>
                <a:latin typeface="Catamaran" pitchFamily="2" charset="0"/>
                <a:cs typeface="Catamaran" pitchFamily="2" charset="0"/>
              </a:rPr>
              <a:t>rightness</a:t>
            </a:r>
          </a:p>
          <a:p>
            <a:pPr marL="285750" indent="-285750">
              <a:buClr>
                <a:srgbClr val="F5A4B7"/>
              </a:buClr>
              <a:buSzPct val="117000"/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rgbClr val="3B406B"/>
                </a:solidFill>
                <a:latin typeface="Catamaran" pitchFamily="2" charset="0"/>
                <a:cs typeface="Catamaran" pitchFamily="2" charset="0"/>
              </a:rPr>
              <a:t>contrast</a:t>
            </a:r>
            <a:endParaRPr lang="he-IL" sz="1600" dirty="0">
              <a:solidFill>
                <a:srgbClr val="3B406B"/>
              </a:solidFill>
              <a:latin typeface="Catamaran" pitchFamily="2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0094388-D214-8684-9373-FB39A80CD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034" y="1199075"/>
            <a:ext cx="2928730" cy="296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553;p36">
            <a:extLst>
              <a:ext uri="{FF2B5EF4-FFF2-40B4-BE49-F238E27FC236}">
                <a16:creationId xmlns:a16="http://schemas.microsoft.com/office/drawing/2014/main" id="{A8C2489A-5D12-9FE0-2A3D-D6EF89C3AA14}"/>
              </a:ext>
            </a:extLst>
          </p:cNvPr>
          <p:cNvSpPr txBox="1">
            <a:spLocks/>
          </p:cNvSpPr>
          <p:nvPr/>
        </p:nvSpPr>
        <p:spPr>
          <a:xfrm>
            <a:off x="4890972" y="1722216"/>
            <a:ext cx="1441394" cy="468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45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6000" b="0" i="0" u="none" strike="noStrike" cap="non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en" sz="2400" b="1" dirty="0"/>
              <a:t>Data Split:</a:t>
            </a:r>
          </a:p>
        </p:txBody>
      </p:sp>
    </p:spTree>
    <p:extLst>
      <p:ext uri="{BB962C8B-B14F-4D97-AF65-F5344CB8AC3E}">
        <p14:creationId xmlns:p14="http://schemas.microsoft.com/office/powerpoint/2010/main" val="595901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Custom CNN Architecture</a:t>
            </a:r>
            <a:endParaRPr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0CE2CD7-506F-0C40-39F2-A918009E9CB0}"/>
              </a:ext>
            </a:extLst>
          </p:cNvPr>
          <p:cNvGrpSpPr/>
          <p:nvPr/>
        </p:nvGrpSpPr>
        <p:grpSpPr>
          <a:xfrm>
            <a:off x="3188851" y="1261282"/>
            <a:ext cx="2021726" cy="764304"/>
            <a:chOff x="786788" y="1285875"/>
            <a:chExt cx="2196442" cy="764304"/>
          </a:xfrm>
          <a:solidFill>
            <a:srgbClr val="F5A4B7"/>
          </a:solidFill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1FFE4CAA-8687-AE2B-56FC-EC16F586D0BF}"/>
                </a:ext>
              </a:extLst>
            </p:cNvPr>
            <p:cNvSpPr/>
            <p:nvPr/>
          </p:nvSpPr>
          <p:spPr>
            <a:xfrm>
              <a:off x="786788" y="1285875"/>
              <a:ext cx="2196441" cy="764304"/>
            </a:xfrm>
            <a:prstGeom prst="roundRect">
              <a:avLst/>
            </a:prstGeom>
            <a:solidFill>
              <a:srgbClr val="E7809B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he-IL" sz="1200"/>
            </a:p>
          </p:txBody>
        </p:sp>
        <p:sp>
          <p:nvSpPr>
            <p:cNvPr id="46" name="Google Shape;696;p38">
              <a:extLst>
                <a:ext uri="{FF2B5EF4-FFF2-40B4-BE49-F238E27FC236}">
                  <a16:creationId xmlns:a16="http://schemas.microsoft.com/office/drawing/2014/main" id="{06B87809-92A4-EF1F-D124-0FAC83A3225D}"/>
                </a:ext>
              </a:extLst>
            </p:cNvPr>
            <p:cNvSpPr txBox="1"/>
            <p:nvPr/>
          </p:nvSpPr>
          <p:spPr>
            <a:xfrm>
              <a:off x="786788" y="1349329"/>
              <a:ext cx="2196442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rPr>
                <a:t>Dense Layer</a:t>
              </a:r>
              <a:endParaRPr sz="1800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" name="Google Shape;697;p38">
              <a:extLst>
                <a:ext uri="{FF2B5EF4-FFF2-40B4-BE49-F238E27FC236}">
                  <a16:creationId xmlns:a16="http://schemas.microsoft.com/office/drawing/2014/main" id="{30A9D52D-3913-6038-B7FE-68B0E815FD5D}"/>
                </a:ext>
              </a:extLst>
            </p:cNvPr>
            <p:cNvSpPr txBox="1"/>
            <p:nvPr/>
          </p:nvSpPr>
          <p:spPr>
            <a:xfrm>
              <a:off x="786788" y="1591114"/>
              <a:ext cx="2196442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rPr>
                <a:t>Fully connected layer for final decision making</a:t>
              </a:r>
              <a:endParaRPr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C5AB776-6210-73F7-4AF9-C2A16CBC44B1}"/>
              </a:ext>
            </a:extLst>
          </p:cNvPr>
          <p:cNvGrpSpPr/>
          <p:nvPr/>
        </p:nvGrpSpPr>
        <p:grpSpPr>
          <a:xfrm>
            <a:off x="470086" y="3381702"/>
            <a:ext cx="2225922" cy="664695"/>
            <a:chOff x="786788" y="1285875"/>
            <a:chExt cx="2418284" cy="664695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2571FC5B-AC58-432E-258E-0A43EAA542DA}"/>
                </a:ext>
              </a:extLst>
            </p:cNvPr>
            <p:cNvSpPr/>
            <p:nvPr/>
          </p:nvSpPr>
          <p:spPr>
            <a:xfrm>
              <a:off x="786788" y="1285875"/>
              <a:ext cx="2332959" cy="640080"/>
            </a:xfrm>
            <a:prstGeom prst="roundRect">
              <a:avLst/>
            </a:prstGeom>
            <a:solidFill>
              <a:srgbClr val="ACBFE2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he-IL" sz="1200"/>
            </a:p>
          </p:txBody>
        </p:sp>
        <p:sp>
          <p:nvSpPr>
            <p:cNvPr id="696" name="Google Shape;696;p38"/>
            <p:cNvSpPr txBox="1"/>
            <p:nvPr/>
          </p:nvSpPr>
          <p:spPr>
            <a:xfrm>
              <a:off x="786788" y="1349329"/>
              <a:ext cx="2196442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rPr>
                <a:t>Conv2D Layers:</a:t>
              </a:r>
              <a:endParaRPr sz="1800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7" name="Google Shape;697;p38"/>
            <p:cNvSpPr txBox="1"/>
            <p:nvPr/>
          </p:nvSpPr>
          <p:spPr>
            <a:xfrm>
              <a:off x="786788" y="1591114"/>
              <a:ext cx="2418284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rPr>
                <a:t>Extracts feauters from the input</a:t>
              </a:r>
              <a:endParaRPr sz="12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9CB0506F-BB6B-93BB-3E88-E78B537F0452}"/>
              </a:ext>
            </a:extLst>
          </p:cNvPr>
          <p:cNvGrpSpPr/>
          <p:nvPr/>
        </p:nvGrpSpPr>
        <p:grpSpPr>
          <a:xfrm>
            <a:off x="5616457" y="3305244"/>
            <a:ext cx="2458838" cy="864502"/>
            <a:chOff x="786788" y="1285874"/>
            <a:chExt cx="2355596" cy="710717"/>
          </a:xfrm>
          <a:solidFill>
            <a:srgbClr val="3B406B"/>
          </a:solidFill>
        </p:grpSpPr>
        <p:sp>
          <p:nvSpPr>
            <p:cNvPr id="1027" name="Rectangle: Rounded Corners 1026">
              <a:extLst>
                <a:ext uri="{FF2B5EF4-FFF2-40B4-BE49-F238E27FC236}">
                  <a16:creationId xmlns:a16="http://schemas.microsoft.com/office/drawing/2014/main" id="{AB46CC61-E1EC-ADCB-68BC-DCAA5B2BF5A4}"/>
                </a:ext>
              </a:extLst>
            </p:cNvPr>
            <p:cNvSpPr/>
            <p:nvPr/>
          </p:nvSpPr>
          <p:spPr>
            <a:xfrm>
              <a:off x="786788" y="1285874"/>
              <a:ext cx="2295371" cy="710717"/>
            </a:xfrm>
            <a:prstGeom prst="roundRect">
              <a:avLst/>
            </a:prstGeom>
            <a:solidFill>
              <a:srgbClr val="C9D6F2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he-IL" sz="1200"/>
            </a:p>
          </p:txBody>
        </p:sp>
        <p:sp>
          <p:nvSpPr>
            <p:cNvPr id="1029" name="Google Shape;696;p38">
              <a:extLst>
                <a:ext uri="{FF2B5EF4-FFF2-40B4-BE49-F238E27FC236}">
                  <a16:creationId xmlns:a16="http://schemas.microsoft.com/office/drawing/2014/main" id="{3510140D-0AAC-D6C1-A905-35619A008EB1}"/>
                </a:ext>
              </a:extLst>
            </p:cNvPr>
            <p:cNvSpPr txBox="1"/>
            <p:nvPr/>
          </p:nvSpPr>
          <p:spPr>
            <a:xfrm>
              <a:off x="786788" y="1349329"/>
              <a:ext cx="2196442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3B406B"/>
                  </a:solidFill>
                  <a:latin typeface="Lexend"/>
                  <a:ea typeface="Lexend"/>
                  <a:cs typeface="Lexend"/>
                  <a:sym typeface="Lexend"/>
                </a:rPr>
                <a:t>Dropout Layer:</a:t>
              </a:r>
              <a:endParaRPr sz="1800" b="1" dirty="0">
                <a:solidFill>
                  <a:srgbClr val="3B406B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1030" name="Google Shape;697;p38">
              <a:extLst>
                <a:ext uri="{FF2B5EF4-FFF2-40B4-BE49-F238E27FC236}">
                  <a16:creationId xmlns:a16="http://schemas.microsoft.com/office/drawing/2014/main" id="{917193C1-65F1-128E-6EAD-A09CD1FB1506}"/>
                </a:ext>
              </a:extLst>
            </p:cNvPr>
            <p:cNvSpPr txBox="1"/>
            <p:nvPr/>
          </p:nvSpPr>
          <p:spPr>
            <a:xfrm>
              <a:off x="786788" y="1591114"/>
              <a:ext cx="2355596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3B406B"/>
                  </a:solidFill>
                  <a:latin typeface="Catamaran"/>
                  <a:ea typeface="Catamaran"/>
                  <a:cs typeface="Catamaran"/>
                  <a:sym typeface="Catamaran"/>
                </a:rPr>
                <a:t>Reduces overfitting by deactivating random neurons during training</a:t>
              </a:r>
              <a:endParaRPr sz="1200" dirty="0">
                <a:solidFill>
                  <a:srgbClr val="3B406B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0FF30A58-CD49-2836-6A58-04D8EDA42AA1}"/>
              </a:ext>
            </a:extLst>
          </p:cNvPr>
          <p:cNvGrpSpPr/>
          <p:nvPr/>
        </p:nvGrpSpPr>
        <p:grpSpPr>
          <a:xfrm>
            <a:off x="5872736" y="718975"/>
            <a:ext cx="3014604" cy="1386538"/>
            <a:chOff x="786788" y="1343007"/>
            <a:chExt cx="2196442" cy="1139890"/>
          </a:xfrm>
          <a:solidFill>
            <a:srgbClr val="3B406B"/>
          </a:solidFill>
        </p:grpSpPr>
        <p:sp>
          <p:nvSpPr>
            <p:cNvPr id="1034" name="Rectangle: Rounded Corners 1033">
              <a:extLst>
                <a:ext uri="{FF2B5EF4-FFF2-40B4-BE49-F238E27FC236}">
                  <a16:creationId xmlns:a16="http://schemas.microsoft.com/office/drawing/2014/main" id="{7744252F-21A6-B8CC-8BCA-F799AE53EECB}"/>
                </a:ext>
              </a:extLst>
            </p:cNvPr>
            <p:cNvSpPr/>
            <p:nvPr/>
          </p:nvSpPr>
          <p:spPr>
            <a:xfrm>
              <a:off x="786788" y="1343007"/>
              <a:ext cx="2112787" cy="1139890"/>
            </a:xfrm>
            <a:prstGeom prst="roundRect">
              <a:avLst/>
            </a:prstGeom>
            <a:solidFill>
              <a:srgbClr val="0E2A47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he-IL" sz="1200"/>
            </a:p>
          </p:txBody>
        </p:sp>
        <p:sp>
          <p:nvSpPr>
            <p:cNvPr id="1035" name="Google Shape;696;p38">
              <a:extLst>
                <a:ext uri="{FF2B5EF4-FFF2-40B4-BE49-F238E27FC236}">
                  <a16:creationId xmlns:a16="http://schemas.microsoft.com/office/drawing/2014/main" id="{95BA398D-70C5-559B-9FFC-5D7AB2217DDC}"/>
                </a:ext>
              </a:extLst>
            </p:cNvPr>
            <p:cNvSpPr txBox="1"/>
            <p:nvPr/>
          </p:nvSpPr>
          <p:spPr>
            <a:xfrm>
              <a:off x="786788" y="1349329"/>
              <a:ext cx="2196442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C9D6F2"/>
                  </a:solidFill>
                  <a:latin typeface="Lexend"/>
                  <a:ea typeface="Lexend"/>
                  <a:cs typeface="Lexend"/>
                  <a:sym typeface="Lexend"/>
                </a:rPr>
                <a:t>Softmax Output Layer</a:t>
              </a:r>
              <a:endParaRPr sz="1800" b="1" dirty="0">
                <a:solidFill>
                  <a:srgbClr val="C9D6F2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1036" name="Google Shape;697;p38">
              <a:extLst>
                <a:ext uri="{FF2B5EF4-FFF2-40B4-BE49-F238E27FC236}">
                  <a16:creationId xmlns:a16="http://schemas.microsoft.com/office/drawing/2014/main" id="{BCAB5E5B-3C2D-C6DB-1576-9CFB8D43133A}"/>
                </a:ext>
              </a:extLst>
            </p:cNvPr>
            <p:cNvSpPr txBox="1"/>
            <p:nvPr/>
          </p:nvSpPr>
          <p:spPr>
            <a:xfrm>
              <a:off x="786788" y="1591114"/>
              <a:ext cx="2196442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C9D6F2"/>
                  </a:solidFill>
                  <a:latin typeface="Catamaran"/>
                  <a:ea typeface="Catamaran"/>
                  <a:cs typeface="Catamaran"/>
                  <a:sym typeface="Catamaran"/>
                </a:rPr>
                <a:t>Converts the final output to a probability distribution for binary classification</a:t>
              </a:r>
              <a:endParaRPr sz="1200" dirty="0">
                <a:solidFill>
                  <a:srgbClr val="C9D6F2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grpSp>
        <p:nvGrpSpPr>
          <p:cNvPr id="1050" name="Group 1049">
            <a:extLst>
              <a:ext uri="{FF2B5EF4-FFF2-40B4-BE49-F238E27FC236}">
                <a16:creationId xmlns:a16="http://schemas.microsoft.com/office/drawing/2014/main" id="{201F7B1B-92CC-8575-8C44-723C337B4D8D}"/>
              </a:ext>
            </a:extLst>
          </p:cNvPr>
          <p:cNvGrpSpPr/>
          <p:nvPr/>
        </p:nvGrpSpPr>
        <p:grpSpPr>
          <a:xfrm>
            <a:off x="725715" y="2393505"/>
            <a:ext cx="7738291" cy="640080"/>
            <a:chOff x="319315" y="2149053"/>
            <a:chExt cx="7738291" cy="1331682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73CAB9F-8C5D-D1D0-8C0E-CC968C4C47C0}"/>
                </a:ext>
              </a:extLst>
            </p:cNvPr>
            <p:cNvGrpSpPr/>
            <p:nvPr/>
          </p:nvGrpSpPr>
          <p:grpSpPr>
            <a:xfrm>
              <a:off x="319315" y="2167022"/>
              <a:ext cx="7738291" cy="1302935"/>
              <a:chOff x="622755" y="2193307"/>
              <a:chExt cx="6558949" cy="1786306"/>
            </a:xfrm>
          </p:grpSpPr>
          <p:sp>
            <p:nvSpPr>
              <p:cNvPr id="23" name="Google Shape;3762;p55">
                <a:extLst>
                  <a:ext uri="{FF2B5EF4-FFF2-40B4-BE49-F238E27FC236}">
                    <a16:creationId xmlns:a16="http://schemas.microsoft.com/office/drawing/2014/main" id="{BBF9368D-952C-E4FC-3203-E80AB2010D6E}"/>
                  </a:ext>
                </a:extLst>
              </p:cNvPr>
              <p:cNvSpPr/>
              <p:nvPr/>
            </p:nvSpPr>
            <p:spPr>
              <a:xfrm>
                <a:off x="902624" y="2193308"/>
                <a:ext cx="336370" cy="1786305"/>
              </a:xfrm>
              <a:custGeom>
                <a:avLst/>
                <a:gdLst/>
                <a:ahLst/>
                <a:cxnLst/>
                <a:rect l="l" t="t" r="r" b="b"/>
                <a:pathLst>
                  <a:path w="65757" h="26923" extrusionOk="0">
                    <a:moveTo>
                      <a:pt x="0" y="0"/>
                    </a:moveTo>
                    <a:lnTo>
                      <a:pt x="10782" y="13477"/>
                    </a:lnTo>
                    <a:lnTo>
                      <a:pt x="0" y="26923"/>
                    </a:lnTo>
                    <a:lnTo>
                      <a:pt x="54975" y="26923"/>
                    </a:lnTo>
                    <a:lnTo>
                      <a:pt x="65757" y="13477"/>
                    </a:lnTo>
                    <a:lnTo>
                      <a:pt x="54975" y="0"/>
                    </a:lnTo>
                    <a:close/>
                  </a:path>
                </a:pathLst>
              </a:custGeom>
              <a:solidFill>
                <a:srgbClr val="3B406B"/>
              </a:solidFill>
              <a:ln>
                <a:solidFill>
                  <a:schemeClr val="accent4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rgbClr val="C9D6F2"/>
                  </a:solidFill>
                </a:endParaRPr>
              </a:p>
            </p:txBody>
          </p:sp>
          <p:sp>
            <p:nvSpPr>
              <p:cNvPr id="22" name="Google Shape;3761;p55">
                <a:extLst>
                  <a:ext uri="{FF2B5EF4-FFF2-40B4-BE49-F238E27FC236}">
                    <a16:creationId xmlns:a16="http://schemas.microsoft.com/office/drawing/2014/main" id="{C1BD688A-30B2-12C8-AA27-14AEFD013C00}"/>
                  </a:ext>
                </a:extLst>
              </p:cNvPr>
              <p:cNvSpPr/>
              <p:nvPr/>
            </p:nvSpPr>
            <p:spPr>
              <a:xfrm>
                <a:off x="622755" y="2193308"/>
                <a:ext cx="336213" cy="1786305"/>
              </a:xfrm>
              <a:custGeom>
                <a:avLst/>
                <a:gdLst/>
                <a:ahLst/>
                <a:cxnLst/>
                <a:rect l="l" t="t" r="r" b="b"/>
                <a:pathLst>
                  <a:path w="65726" h="26923" extrusionOk="0">
                    <a:moveTo>
                      <a:pt x="0" y="0"/>
                    </a:moveTo>
                    <a:lnTo>
                      <a:pt x="10782" y="13477"/>
                    </a:lnTo>
                    <a:lnTo>
                      <a:pt x="0" y="26923"/>
                    </a:lnTo>
                    <a:lnTo>
                      <a:pt x="54943" y="26923"/>
                    </a:lnTo>
                    <a:lnTo>
                      <a:pt x="65725" y="13477"/>
                    </a:lnTo>
                    <a:lnTo>
                      <a:pt x="54943" y="0"/>
                    </a:lnTo>
                    <a:close/>
                  </a:path>
                </a:pathLst>
              </a:custGeom>
              <a:solidFill>
                <a:srgbClr val="ACBFE2"/>
              </a:solidFill>
              <a:ln>
                <a:solidFill>
                  <a:schemeClr val="accent4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rgbClr val="C9D6F2"/>
                  </a:solidFill>
                </a:endParaRPr>
              </a:p>
            </p:txBody>
          </p:sp>
          <p:sp>
            <p:nvSpPr>
              <p:cNvPr id="25" name="Google Shape;3764;p55">
                <a:extLst>
                  <a:ext uri="{FF2B5EF4-FFF2-40B4-BE49-F238E27FC236}">
                    <a16:creationId xmlns:a16="http://schemas.microsoft.com/office/drawing/2014/main" id="{BDC893CB-9AFD-AB8F-F474-DB44108DE26A}"/>
                  </a:ext>
                </a:extLst>
              </p:cNvPr>
              <p:cNvSpPr/>
              <p:nvPr/>
            </p:nvSpPr>
            <p:spPr>
              <a:xfrm>
                <a:off x="4622148" y="2193307"/>
                <a:ext cx="1396981" cy="1786306"/>
              </a:xfrm>
              <a:custGeom>
                <a:avLst/>
                <a:gdLst/>
                <a:ahLst/>
                <a:cxnLst/>
                <a:rect l="l" t="t" r="r" b="b"/>
                <a:pathLst>
                  <a:path w="65757" h="26923" extrusionOk="0">
                    <a:moveTo>
                      <a:pt x="0" y="0"/>
                    </a:moveTo>
                    <a:lnTo>
                      <a:pt x="10782" y="13477"/>
                    </a:lnTo>
                    <a:lnTo>
                      <a:pt x="0" y="26923"/>
                    </a:lnTo>
                    <a:lnTo>
                      <a:pt x="54975" y="26923"/>
                    </a:lnTo>
                    <a:lnTo>
                      <a:pt x="65757" y="13477"/>
                    </a:lnTo>
                    <a:lnTo>
                      <a:pt x="54975" y="0"/>
                    </a:lnTo>
                    <a:close/>
                  </a:path>
                </a:pathLst>
              </a:custGeom>
              <a:solidFill>
                <a:srgbClr val="C9D6F2"/>
              </a:solidFill>
              <a:ln>
                <a:solidFill>
                  <a:schemeClr val="accent4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5A4B7"/>
                  </a:solidFill>
                </a:endParaRPr>
              </a:p>
            </p:txBody>
          </p:sp>
          <p:sp>
            <p:nvSpPr>
              <p:cNvPr id="26" name="Google Shape;3765;p55">
                <a:extLst>
                  <a:ext uri="{FF2B5EF4-FFF2-40B4-BE49-F238E27FC236}">
                    <a16:creationId xmlns:a16="http://schemas.microsoft.com/office/drawing/2014/main" id="{CFDA76B5-3861-3996-C58C-BA5F4C030BDB}"/>
                  </a:ext>
                </a:extLst>
              </p:cNvPr>
              <p:cNvSpPr/>
              <p:nvPr/>
            </p:nvSpPr>
            <p:spPr>
              <a:xfrm>
                <a:off x="3456301" y="2193307"/>
                <a:ext cx="1396322" cy="1786306"/>
              </a:xfrm>
              <a:custGeom>
                <a:avLst/>
                <a:gdLst/>
                <a:ahLst/>
                <a:cxnLst/>
                <a:rect l="l" t="t" r="r" b="b"/>
                <a:pathLst>
                  <a:path w="65726" h="26923" extrusionOk="0">
                    <a:moveTo>
                      <a:pt x="1" y="0"/>
                    </a:moveTo>
                    <a:lnTo>
                      <a:pt x="10751" y="13477"/>
                    </a:lnTo>
                    <a:lnTo>
                      <a:pt x="1" y="26923"/>
                    </a:lnTo>
                    <a:lnTo>
                      <a:pt x="54944" y="26923"/>
                    </a:lnTo>
                    <a:lnTo>
                      <a:pt x="65726" y="13477"/>
                    </a:lnTo>
                    <a:lnTo>
                      <a:pt x="54944" y="0"/>
                    </a:lnTo>
                    <a:close/>
                  </a:path>
                </a:pathLst>
              </a:custGeom>
              <a:solidFill>
                <a:srgbClr val="E7809B"/>
              </a:solidFill>
              <a:ln>
                <a:solidFill>
                  <a:schemeClr val="accent4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rgbClr val="C9D6F2"/>
                  </a:solidFill>
                </a:endParaRPr>
              </a:p>
            </p:txBody>
          </p:sp>
          <p:sp>
            <p:nvSpPr>
              <p:cNvPr id="34" name="Google Shape;3763;p55">
                <a:extLst>
                  <a:ext uri="{FF2B5EF4-FFF2-40B4-BE49-F238E27FC236}">
                    <a16:creationId xmlns:a16="http://schemas.microsoft.com/office/drawing/2014/main" id="{3A3FE415-D6B3-1CE5-B041-639ED59EDC6D}"/>
                  </a:ext>
                </a:extLst>
              </p:cNvPr>
              <p:cNvSpPr/>
              <p:nvPr/>
            </p:nvSpPr>
            <p:spPr>
              <a:xfrm>
                <a:off x="5784723" y="2193307"/>
                <a:ext cx="1396981" cy="1786306"/>
              </a:xfrm>
              <a:custGeom>
                <a:avLst/>
                <a:gdLst/>
                <a:ahLst/>
                <a:cxnLst/>
                <a:rect l="l" t="t" r="r" b="b"/>
                <a:pathLst>
                  <a:path w="65757" h="26923" extrusionOk="0">
                    <a:moveTo>
                      <a:pt x="0" y="0"/>
                    </a:moveTo>
                    <a:lnTo>
                      <a:pt x="10782" y="13477"/>
                    </a:lnTo>
                    <a:lnTo>
                      <a:pt x="0" y="26923"/>
                    </a:lnTo>
                    <a:lnTo>
                      <a:pt x="54975" y="26923"/>
                    </a:lnTo>
                    <a:lnTo>
                      <a:pt x="65757" y="13477"/>
                    </a:lnTo>
                    <a:lnTo>
                      <a:pt x="54975" y="0"/>
                    </a:lnTo>
                    <a:close/>
                  </a:path>
                </a:pathLst>
              </a:custGeom>
              <a:solidFill>
                <a:srgbClr val="0E2A47"/>
              </a:solidFill>
              <a:ln>
                <a:solidFill>
                  <a:schemeClr val="accent4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rgbClr val="0E2A47"/>
                  </a:solidFill>
                </a:endParaRPr>
              </a:p>
            </p:txBody>
          </p:sp>
          <p:sp>
            <p:nvSpPr>
              <p:cNvPr id="24" name="Google Shape;3763;p55">
                <a:extLst>
                  <a:ext uri="{FF2B5EF4-FFF2-40B4-BE49-F238E27FC236}">
                    <a16:creationId xmlns:a16="http://schemas.microsoft.com/office/drawing/2014/main" id="{F5EB3993-9EAC-C51F-2219-399FD6626452}"/>
                  </a:ext>
                </a:extLst>
              </p:cNvPr>
              <p:cNvSpPr/>
              <p:nvPr/>
            </p:nvSpPr>
            <p:spPr>
              <a:xfrm>
                <a:off x="2418755" y="2193307"/>
                <a:ext cx="1256619" cy="1786306"/>
              </a:xfrm>
              <a:custGeom>
                <a:avLst/>
                <a:gdLst/>
                <a:ahLst/>
                <a:cxnLst/>
                <a:rect l="l" t="t" r="r" b="b"/>
                <a:pathLst>
                  <a:path w="65757" h="26923" extrusionOk="0">
                    <a:moveTo>
                      <a:pt x="0" y="0"/>
                    </a:moveTo>
                    <a:lnTo>
                      <a:pt x="10782" y="13477"/>
                    </a:lnTo>
                    <a:lnTo>
                      <a:pt x="0" y="26923"/>
                    </a:lnTo>
                    <a:lnTo>
                      <a:pt x="54975" y="26923"/>
                    </a:lnTo>
                    <a:lnTo>
                      <a:pt x="65757" y="13477"/>
                    </a:lnTo>
                    <a:lnTo>
                      <a:pt x="54975" y="0"/>
                    </a:lnTo>
                    <a:close/>
                  </a:path>
                </a:pathLst>
              </a:custGeom>
              <a:solidFill>
                <a:srgbClr val="7585F8"/>
              </a:solidFill>
              <a:ln>
                <a:solidFill>
                  <a:schemeClr val="accent4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C9D6F2"/>
                  </a:solidFill>
                </a:endParaRPr>
              </a:p>
            </p:txBody>
          </p:sp>
        </p:grpSp>
        <p:sp>
          <p:nvSpPr>
            <p:cNvPr id="1044" name="Google Shape;3761;p55">
              <a:extLst>
                <a:ext uri="{FF2B5EF4-FFF2-40B4-BE49-F238E27FC236}">
                  <a16:creationId xmlns:a16="http://schemas.microsoft.com/office/drawing/2014/main" id="{B4CC0915-F429-924E-03D3-CBA2C460A1C5}"/>
                </a:ext>
              </a:extLst>
            </p:cNvPr>
            <p:cNvSpPr/>
            <p:nvPr/>
          </p:nvSpPr>
          <p:spPr>
            <a:xfrm>
              <a:off x="982681" y="2149053"/>
              <a:ext cx="396667" cy="1320904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CBFE2"/>
            </a:solidFill>
            <a:ln>
              <a:solidFill>
                <a:schemeClr val="accent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9D6F2"/>
                </a:solidFill>
              </a:endParaRPr>
            </a:p>
          </p:txBody>
        </p:sp>
        <p:sp>
          <p:nvSpPr>
            <p:cNvPr id="1045" name="Google Shape;3762;p55">
              <a:extLst>
                <a:ext uri="{FF2B5EF4-FFF2-40B4-BE49-F238E27FC236}">
                  <a16:creationId xmlns:a16="http://schemas.microsoft.com/office/drawing/2014/main" id="{3373436F-7B01-8123-7A5C-BD31A509D7C8}"/>
                </a:ext>
              </a:extLst>
            </p:cNvPr>
            <p:cNvSpPr/>
            <p:nvPr/>
          </p:nvSpPr>
          <p:spPr>
            <a:xfrm>
              <a:off x="1312687" y="2149053"/>
              <a:ext cx="396852" cy="1313713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3B406B"/>
            </a:solidFill>
            <a:ln>
              <a:solidFill>
                <a:schemeClr val="accent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9D6F2"/>
                </a:solidFill>
              </a:endParaRPr>
            </a:p>
          </p:txBody>
        </p:sp>
        <p:sp>
          <p:nvSpPr>
            <p:cNvPr id="1046" name="Google Shape;3761;p55">
              <a:extLst>
                <a:ext uri="{FF2B5EF4-FFF2-40B4-BE49-F238E27FC236}">
                  <a16:creationId xmlns:a16="http://schemas.microsoft.com/office/drawing/2014/main" id="{0F1780E5-B1C3-C899-C5B9-DD490A8714A5}"/>
                </a:ext>
              </a:extLst>
            </p:cNvPr>
            <p:cNvSpPr/>
            <p:nvPr/>
          </p:nvSpPr>
          <p:spPr>
            <a:xfrm>
              <a:off x="1643687" y="2157915"/>
              <a:ext cx="396667" cy="1320091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CBFE2"/>
            </a:solidFill>
            <a:ln>
              <a:solidFill>
                <a:schemeClr val="accent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9D6F2"/>
                </a:solidFill>
              </a:endParaRPr>
            </a:p>
          </p:txBody>
        </p:sp>
        <p:sp>
          <p:nvSpPr>
            <p:cNvPr id="1047" name="Google Shape;3762;p55">
              <a:extLst>
                <a:ext uri="{FF2B5EF4-FFF2-40B4-BE49-F238E27FC236}">
                  <a16:creationId xmlns:a16="http://schemas.microsoft.com/office/drawing/2014/main" id="{A9985C40-22AA-5F20-C0F5-031816E1D52F}"/>
                </a:ext>
              </a:extLst>
            </p:cNvPr>
            <p:cNvSpPr/>
            <p:nvPr/>
          </p:nvSpPr>
          <p:spPr>
            <a:xfrm>
              <a:off x="1973878" y="2164293"/>
              <a:ext cx="396852" cy="1313713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3B406B"/>
            </a:solidFill>
            <a:ln>
              <a:solidFill>
                <a:schemeClr val="accent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9D6F2"/>
                </a:solidFill>
              </a:endParaRPr>
            </a:p>
          </p:txBody>
        </p:sp>
        <p:sp>
          <p:nvSpPr>
            <p:cNvPr id="1048" name="Google Shape;3761;p55">
              <a:extLst>
                <a:ext uri="{FF2B5EF4-FFF2-40B4-BE49-F238E27FC236}">
                  <a16:creationId xmlns:a16="http://schemas.microsoft.com/office/drawing/2014/main" id="{96F7DBED-7BE5-9155-0DCB-2A34A3F23A92}"/>
                </a:ext>
              </a:extLst>
            </p:cNvPr>
            <p:cNvSpPr/>
            <p:nvPr/>
          </p:nvSpPr>
          <p:spPr>
            <a:xfrm>
              <a:off x="2289608" y="2167022"/>
              <a:ext cx="396667" cy="1313713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CBFE2"/>
            </a:solidFill>
            <a:ln>
              <a:solidFill>
                <a:schemeClr val="accent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9D6F2"/>
                </a:solidFill>
              </a:endParaRPr>
            </a:p>
          </p:txBody>
        </p:sp>
        <p:sp>
          <p:nvSpPr>
            <p:cNvPr id="1049" name="Google Shape;3762;p55">
              <a:extLst>
                <a:ext uri="{FF2B5EF4-FFF2-40B4-BE49-F238E27FC236}">
                  <a16:creationId xmlns:a16="http://schemas.microsoft.com/office/drawing/2014/main" id="{784FF647-EE20-32D1-9711-248526ED2FCB}"/>
                </a:ext>
              </a:extLst>
            </p:cNvPr>
            <p:cNvSpPr/>
            <p:nvPr/>
          </p:nvSpPr>
          <p:spPr>
            <a:xfrm>
              <a:off x="2619799" y="2167022"/>
              <a:ext cx="396852" cy="1313713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3B406B"/>
            </a:solidFill>
            <a:ln>
              <a:solidFill>
                <a:schemeClr val="accent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9D6F2"/>
                </a:solidFill>
              </a:endParaRPr>
            </a:p>
          </p:txBody>
        </p:sp>
      </p:grp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6DAC5F2-4467-C1B7-8195-3FF08F1B9B19}"/>
              </a:ext>
            </a:extLst>
          </p:cNvPr>
          <p:cNvCxnSpPr>
            <a:cxnSpLocks/>
          </p:cNvCxnSpPr>
          <p:nvPr/>
        </p:nvCxnSpPr>
        <p:spPr>
          <a:xfrm>
            <a:off x="852569" y="3026710"/>
            <a:ext cx="0" cy="355719"/>
          </a:xfrm>
          <a:prstGeom prst="straightConnector1">
            <a:avLst/>
          </a:prstGeom>
          <a:ln w="76200">
            <a:solidFill>
              <a:srgbClr val="ACBFE2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239C04F-9574-03C6-81BD-8FA6BAA51F41}"/>
              </a:ext>
            </a:extLst>
          </p:cNvPr>
          <p:cNvCxnSpPr>
            <a:cxnSpLocks/>
          </p:cNvCxnSpPr>
          <p:nvPr/>
        </p:nvCxnSpPr>
        <p:spPr>
          <a:xfrm>
            <a:off x="3672120" y="3017838"/>
            <a:ext cx="5313" cy="276906"/>
          </a:xfrm>
          <a:prstGeom prst="straightConnector1">
            <a:avLst/>
          </a:prstGeom>
          <a:ln w="76200">
            <a:solidFill>
              <a:srgbClr val="7585F8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5A7013-31FD-1949-3195-CD7722732968}"/>
              </a:ext>
            </a:extLst>
          </p:cNvPr>
          <p:cNvCxnSpPr>
            <a:cxnSpLocks/>
          </p:cNvCxnSpPr>
          <p:nvPr/>
        </p:nvCxnSpPr>
        <p:spPr>
          <a:xfrm>
            <a:off x="4741192" y="2001060"/>
            <a:ext cx="0" cy="398816"/>
          </a:xfrm>
          <a:prstGeom prst="straightConnector1">
            <a:avLst/>
          </a:prstGeom>
          <a:ln w="76200">
            <a:solidFill>
              <a:srgbClr val="E7809B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02CC4D5-E1A3-0E92-69A4-4E94AD57F0BA}"/>
              </a:ext>
            </a:extLst>
          </p:cNvPr>
          <p:cNvGrpSpPr/>
          <p:nvPr/>
        </p:nvGrpSpPr>
        <p:grpSpPr>
          <a:xfrm>
            <a:off x="2927357" y="3271554"/>
            <a:ext cx="2292713" cy="834781"/>
            <a:chOff x="786788" y="1285874"/>
            <a:chExt cx="2196442" cy="686283"/>
          </a:xfrm>
          <a:solidFill>
            <a:srgbClr val="3B406B"/>
          </a:solidFill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5A4221A6-2B67-BEBB-C30A-39A58C7068E9}"/>
                </a:ext>
              </a:extLst>
            </p:cNvPr>
            <p:cNvSpPr/>
            <p:nvPr/>
          </p:nvSpPr>
          <p:spPr>
            <a:xfrm>
              <a:off x="786789" y="1285874"/>
              <a:ext cx="2057215" cy="686283"/>
            </a:xfrm>
            <a:prstGeom prst="roundRect">
              <a:avLst/>
            </a:prstGeom>
            <a:solidFill>
              <a:srgbClr val="7585F8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he-IL" sz="1200" dirty="0"/>
            </a:p>
          </p:txBody>
        </p:sp>
        <p:sp>
          <p:nvSpPr>
            <p:cNvPr id="38" name="Google Shape;696;p38">
              <a:extLst>
                <a:ext uri="{FF2B5EF4-FFF2-40B4-BE49-F238E27FC236}">
                  <a16:creationId xmlns:a16="http://schemas.microsoft.com/office/drawing/2014/main" id="{764C0ED9-B737-BAEE-3B02-3C090CD7E9E9}"/>
                </a:ext>
              </a:extLst>
            </p:cNvPr>
            <p:cNvSpPr txBox="1"/>
            <p:nvPr/>
          </p:nvSpPr>
          <p:spPr>
            <a:xfrm>
              <a:off x="786788" y="1349329"/>
              <a:ext cx="2196442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3B406B"/>
                  </a:solidFill>
                  <a:latin typeface="Lexend"/>
                  <a:ea typeface="Lexend"/>
                  <a:cs typeface="Lexend"/>
                  <a:sym typeface="Lexend"/>
                </a:rPr>
                <a:t>Flatten Layer:</a:t>
              </a:r>
              <a:endParaRPr sz="1800" b="1" dirty="0">
                <a:solidFill>
                  <a:srgbClr val="3B406B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39" name="Google Shape;697;p38">
              <a:extLst>
                <a:ext uri="{FF2B5EF4-FFF2-40B4-BE49-F238E27FC236}">
                  <a16:creationId xmlns:a16="http://schemas.microsoft.com/office/drawing/2014/main" id="{772913D0-6144-55E9-1408-0938B27D38F1}"/>
                </a:ext>
              </a:extLst>
            </p:cNvPr>
            <p:cNvSpPr txBox="1"/>
            <p:nvPr/>
          </p:nvSpPr>
          <p:spPr>
            <a:xfrm>
              <a:off x="786788" y="1591114"/>
              <a:ext cx="2196442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3B406B"/>
                  </a:solidFill>
                  <a:latin typeface="Catamaran"/>
                  <a:ea typeface="Catamaran"/>
                  <a:cs typeface="Catamaran"/>
                  <a:sym typeface="Catamaran"/>
                </a:rPr>
                <a:t>Converts 2D features maps into one dimensional vectors</a:t>
              </a:r>
              <a:endParaRPr sz="1200" dirty="0">
                <a:solidFill>
                  <a:srgbClr val="3B406B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cxnSp>
        <p:nvCxnSpPr>
          <p:cNvPr id="1031" name="Straight Arrow Connector 1030">
            <a:extLst>
              <a:ext uri="{FF2B5EF4-FFF2-40B4-BE49-F238E27FC236}">
                <a16:creationId xmlns:a16="http://schemas.microsoft.com/office/drawing/2014/main" id="{E95B4F44-143B-92B1-708E-1C51898ABF2B}"/>
              </a:ext>
            </a:extLst>
          </p:cNvPr>
          <p:cNvCxnSpPr>
            <a:cxnSpLocks/>
          </p:cNvCxnSpPr>
          <p:nvPr/>
        </p:nvCxnSpPr>
        <p:spPr>
          <a:xfrm>
            <a:off x="6203105" y="3009681"/>
            <a:ext cx="5080" cy="299720"/>
          </a:xfrm>
          <a:prstGeom prst="straightConnector1">
            <a:avLst/>
          </a:prstGeom>
          <a:ln w="76200">
            <a:solidFill>
              <a:srgbClr val="C9D6F2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Straight Arrow Connector 1038">
            <a:extLst>
              <a:ext uri="{FF2B5EF4-FFF2-40B4-BE49-F238E27FC236}">
                <a16:creationId xmlns:a16="http://schemas.microsoft.com/office/drawing/2014/main" id="{B8048A5A-AEA3-B2F0-C8A2-71DB2A1F2555}"/>
              </a:ext>
            </a:extLst>
          </p:cNvPr>
          <p:cNvCxnSpPr>
            <a:cxnSpLocks/>
          </p:cNvCxnSpPr>
          <p:nvPr/>
        </p:nvCxnSpPr>
        <p:spPr>
          <a:xfrm>
            <a:off x="7643303" y="2090894"/>
            <a:ext cx="0" cy="308982"/>
          </a:xfrm>
          <a:prstGeom prst="straightConnector1">
            <a:avLst/>
          </a:prstGeom>
          <a:ln w="76200">
            <a:solidFill>
              <a:srgbClr val="0E2A47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57" name="TextBox 1056">
                <a:extLst>
                  <a:ext uri="{FF2B5EF4-FFF2-40B4-BE49-F238E27FC236}">
                    <a16:creationId xmlns:a16="http://schemas.microsoft.com/office/drawing/2014/main" id="{F5622D67-8FA1-3352-4CA3-513D7918BC3A}"/>
                  </a:ext>
                </a:extLst>
              </p:cNvPr>
              <p:cNvSpPr txBox="1"/>
              <p:nvPr/>
            </p:nvSpPr>
            <p:spPr>
              <a:xfrm>
                <a:off x="6471329" y="1459465"/>
                <a:ext cx="1817418" cy="559192"/>
              </a:xfrm>
              <a:prstGeom prst="rect">
                <a:avLst/>
              </a:prstGeom>
              <a:noFill/>
            </p:spPr>
            <p:txBody>
              <a:bodyPr wrap="square" lIns="0" tIns="0" rIns="0" bIns="0" rtlCol="1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C9D6F2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sz="1600" i="1" smtClean="0">
                          <a:solidFill>
                            <a:srgbClr val="C9D6F2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C9D6F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rgbClr val="C9D6F2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rgbClr val="C9D6F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600" i="1">
                          <a:solidFill>
                            <a:srgbClr val="C9D6F2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sz="1600" b="0" i="1" smtClean="0">
                              <a:solidFill>
                                <a:srgbClr val="C9D6F2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600" i="1">
                                  <a:solidFill>
                                    <a:srgbClr val="C9D6F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solidFill>
                                    <a:srgbClr val="C9D6F2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C9D6F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C9D6F2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C9D6F2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ctrlPr>
                                <a:rPr lang="en-US" sz="1600" b="0" i="1" smtClean="0">
                                  <a:solidFill>
                                    <a:srgbClr val="C9D6F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sz="1600" b="0" i="1" smtClean="0">
                                  <a:solidFill>
                                    <a:srgbClr val="C9D6F2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1600" b="0" i="1" smtClean="0">
                                  <a:solidFill>
                                    <a:srgbClr val="C9D6F2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m:rPr>
                                  <m:brk m:alnAt="25"/>
                                </m:rPr>
                                <a:rPr lang="en-US" sz="1600" b="0" i="1" smtClean="0">
                                  <a:solidFill>
                                    <a:srgbClr val="C9D6F2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sz="1600" b="0" i="1" smtClean="0">
                                  <a:solidFill>
                                    <a:srgbClr val="C9D6F2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1600" b="0" i="1" smtClean="0">
                                      <a:solidFill>
                                        <a:srgbClr val="C9D6F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solidFill>
                                        <a:srgbClr val="C9D6F2"/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sz="1600" b="0" i="1" smtClean="0">
                                          <a:solidFill>
                                            <a:srgbClr val="C9D6F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b="0" i="1" smtClean="0">
                                          <a:solidFill>
                                            <a:srgbClr val="C9D6F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1600" b="0" i="1" smtClean="0">
                                          <a:solidFill>
                                            <a:srgbClr val="C9D6F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he-IL" sz="1600" dirty="0">
                  <a:solidFill>
                    <a:srgbClr val="C9D6F2"/>
                  </a:solidFill>
                </a:endParaRPr>
              </a:p>
            </p:txBody>
          </p:sp>
        </mc:Choice>
        <mc:Fallback xmlns="">
          <p:sp>
            <p:nvSpPr>
              <p:cNvPr id="1057" name="TextBox 1056">
                <a:extLst>
                  <a:ext uri="{FF2B5EF4-FFF2-40B4-BE49-F238E27FC236}">
                    <a16:creationId xmlns:a16="http://schemas.microsoft.com/office/drawing/2014/main" id="{F5622D67-8FA1-3352-4CA3-513D7918BC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1329" y="1459465"/>
                <a:ext cx="1817418" cy="55919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60" name="Google Shape;211;p30">
            <a:extLst>
              <a:ext uri="{FF2B5EF4-FFF2-40B4-BE49-F238E27FC236}">
                <a16:creationId xmlns:a16="http://schemas.microsoft.com/office/drawing/2014/main" id="{6F2B97B8-BF32-79C9-2D9E-10E5226DF0C2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07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86DF9E7-9F00-DE60-F59D-BB56D9186BDC}"/>
              </a:ext>
            </a:extLst>
          </p:cNvPr>
          <p:cNvCxnSpPr>
            <a:cxnSpLocks/>
          </p:cNvCxnSpPr>
          <p:nvPr/>
        </p:nvCxnSpPr>
        <p:spPr>
          <a:xfrm>
            <a:off x="1254332" y="2125631"/>
            <a:ext cx="0" cy="271671"/>
          </a:xfrm>
          <a:prstGeom prst="straightConnector1">
            <a:avLst/>
          </a:prstGeom>
          <a:ln w="76200">
            <a:solidFill>
              <a:srgbClr val="3B406B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B21DA95-C567-CA51-BE59-93914DEFF415}"/>
              </a:ext>
            </a:extLst>
          </p:cNvPr>
          <p:cNvGrpSpPr/>
          <p:nvPr/>
        </p:nvGrpSpPr>
        <p:grpSpPr>
          <a:xfrm>
            <a:off x="297338" y="1303358"/>
            <a:ext cx="2115049" cy="834781"/>
            <a:chOff x="786787" y="1285874"/>
            <a:chExt cx="2254995" cy="686283"/>
          </a:xfrm>
          <a:solidFill>
            <a:srgbClr val="3B406B"/>
          </a:solidFill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6921A64-162B-0DE5-27F5-2C21722B9C55}"/>
                </a:ext>
              </a:extLst>
            </p:cNvPr>
            <p:cNvSpPr/>
            <p:nvPr/>
          </p:nvSpPr>
          <p:spPr>
            <a:xfrm>
              <a:off x="786788" y="1285874"/>
              <a:ext cx="2196442" cy="68628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he-IL" sz="1200"/>
            </a:p>
          </p:txBody>
        </p:sp>
        <p:sp>
          <p:nvSpPr>
            <p:cNvPr id="19" name="Google Shape;696;p38">
              <a:extLst>
                <a:ext uri="{FF2B5EF4-FFF2-40B4-BE49-F238E27FC236}">
                  <a16:creationId xmlns:a16="http://schemas.microsoft.com/office/drawing/2014/main" id="{2DE88209-197E-04C6-8090-9A0EB690D909}"/>
                </a:ext>
              </a:extLst>
            </p:cNvPr>
            <p:cNvSpPr txBox="1"/>
            <p:nvPr/>
          </p:nvSpPr>
          <p:spPr>
            <a:xfrm>
              <a:off x="786788" y="1349329"/>
              <a:ext cx="2196442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C9D6F2"/>
                  </a:solidFill>
                  <a:latin typeface="Lexend"/>
                  <a:ea typeface="Lexend"/>
                  <a:cs typeface="Lexend"/>
                  <a:sym typeface="Lexend"/>
                </a:rPr>
                <a:t>MaxPooling:</a:t>
              </a:r>
              <a:endParaRPr sz="1800" b="1" dirty="0">
                <a:solidFill>
                  <a:srgbClr val="C9D6F2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0" name="Google Shape;697;p38">
              <a:extLst>
                <a:ext uri="{FF2B5EF4-FFF2-40B4-BE49-F238E27FC236}">
                  <a16:creationId xmlns:a16="http://schemas.microsoft.com/office/drawing/2014/main" id="{9AAB6DEE-DBF5-BE28-2354-B4BCA1244D5D}"/>
                </a:ext>
              </a:extLst>
            </p:cNvPr>
            <p:cNvSpPr txBox="1"/>
            <p:nvPr/>
          </p:nvSpPr>
          <p:spPr>
            <a:xfrm>
              <a:off x="786787" y="1591114"/>
              <a:ext cx="2254995" cy="3594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C9D6F2"/>
                  </a:solidFill>
                  <a:latin typeface="Catamaran"/>
                  <a:ea typeface="Catamaran"/>
                  <a:cs typeface="Catamaran"/>
                  <a:sym typeface="Catamaran"/>
                </a:rPr>
                <a:t>Reduces spatial dimensions to focus on important features</a:t>
              </a:r>
              <a:endParaRPr sz="1200" dirty="0">
                <a:solidFill>
                  <a:srgbClr val="C9D6F2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>
          <a:extLst>
            <a:ext uri="{FF2B5EF4-FFF2-40B4-BE49-F238E27FC236}">
              <a16:creationId xmlns:a16="http://schemas.microsoft.com/office/drawing/2014/main" id="{39DF1FF5-0C15-69B4-6CB6-95634744A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38">
            <a:extLst>
              <a:ext uri="{FF2B5EF4-FFF2-40B4-BE49-F238E27FC236}">
                <a16:creationId xmlns:a16="http://schemas.microsoft.com/office/drawing/2014/main" id="{F6DCABE6-ACBA-02DC-ADB0-4F290C5CC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Activation Functions</a:t>
            </a:r>
            <a:endParaRPr dirty="0"/>
          </a:p>
        </p:txBody>
      </p:sp>
      <p:sp>
        <p:nvSpPr>
          <p:cNvPr id="1060" name="Google Shape;211;p30">
            <a:extLst>
              <a:ext uri="{FF2B5EF4-FFF2-40B4-BE49-F238E27FC236}">
                <a16:creationId xmlns:a16="http://schemas.microsoft.com/office/drawing/2014/main" id="{699F1DAD-0D5C-2E09-BA9D-3DD3E6EFBD8C}"/>
              </a:ext>
            </a:extLst>
          </p:cNvPr>
          <p:cNvSpPr txBox="1">
            <a:spLocks/>
          </p:cNvSpPr>
          <p:nvPr/>
        </p:nvSpPr>
        <p:spPr>
          <a:xfrm>
            <a:off x="7572375" y="4246857"/>
            <a:ext cx="1157307" cy="56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0">
              <a:buClrTx/>
              <a:buFontTx/>
            </a:pPr>
            <a:r>
              <a:rPr lang="en" sz="6000" dirty="0">
                <a:solidFill>
                  <a:srgbClr val="3B406B"/>
                </a:solidFill>
                <a:latin typeface="Lexend Light" pitchFamily="2" charset="0"/>
              </a:rPr>
              <a:t>08</a:t>
            </a:r>
          </a:p>
        </p:txBody>
      </p:sp>
      <p:sp>
        <p:nvSpPr>
          <p:cNvPr id="2" name="Google Shape;434;p35">
            <a:extLst>
              <a:ext uri="{FF2B5EF4-FFF2-40B4-BE49-F238E27FC236}">
                <a16:creationId xmlns:a16="http://schemas.microsoft.com/office/drawing/2014/main" id="{6C2BCDEE-E282-0982-6731-5E7853FA6612}"/>
              </a:ext>
            </a:extLst>
          </p:cNvPr>
          <p:cNvSpPr txBox="1">
            <a:spLocks/>
          </p:cNvSpPr>
          <p:nvPr/>
        </p:nvSpPr>
        <p:spPr>
          <a:xfrm>
            <a:off x="1410552" y="1613077"/>
            <a:ext cx="2117910" cy="826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/>
              <a:t>Fast convergence &amp; Prevents vanishing gradient</a:t>
            </a:r>
          </a:p>
        </p:txBody>
      </p:sp>
      <p:sp>
        <p:nvSpPr>
          <p:cNvPr id="3" name="Google Shape;435;p35">
            <a:extLst>
              <a:ext uri="{FF2B5EF4-FFF2-40B4-BE49-F238E27FC236}">
                <a16:creationId xmlns:a16="http://schemas.microsoft.com/office/drawing/2014/main" id="{B0D0E8E7-4AEF-1B12-F4D7-5267D66F5A2B}"/>
              </a:ext>
            </a:extLst>
          </p:cNvPr>
          <p:cNvSpPr txBox="1">
            <a:spLocks/>
          </p:cNvSpPr>
          <p:nvPr/>
        </p:nvSpPr>
        <p:spPr>
          <a:xfrm>
            <a:off x="6592884" y="3356542"/>
            <a:ext cx="2136798" cy="7776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/>
              <a:t>Probability distribution for binary classification</a:t>
            </a:r>
          </a:p>
        </p:txBody>
      </p:sp>
      <p:sp>
        <p:nvSpPr>
          <p:cNvPr id="4" name="Google Shape;438;p35">
            <a:extLst>
              <a:ext uri="{FF2B5EF4-FFF2-40B4-BE49-F238E27FC236}">
                <a16:creationId xmlns:a16="http://schemas.microsoft.com/office/drawing/2014/main" id="{ED115C81-BBF8-DE19-FE9D-81D6E5062335}"/>
              </a:ext>
            </a:extLst>
          </p:cNvPr>
          <p:cNvSpPr txBox="1">
            <a:spLocks/>
          </p:cNvSpPr>
          <p:nvPr/>
        </p:nvSpPr>
        <p:spPr>
          <a:xfrm>
            <a:off x="1410552" y="1315391"/>
            <a:ext cx="1845876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ReLU</a:t>
            </a:r>
          </a:p>
        </p:txBody>
      </p:sp>
      <p:sp>
        <p:nvSpPr>
          <p:cNvPr id="5" name="Google Shape;439;p35">
            <a:extLst>
              <a:ext uri="{FF2B5EF4-FFF2-40B4-BE49-F238E27FC236}">
                <a16:creationId xmlns:a16="http://schemas.microsoft.com/office/drawing/2014/main" id="{D37EEAE7-E58B-BE4C-4E34-508ABB348F5D}"/>
              </a:ext>
            </a:extLst>
          </p:cNvPr>
          <p:cNvSpPr txBox="1">
            <a:spLocks/>
          </p:cNvSpPr>
          <p:nvPr/>
        </p:nvSpPr>
        <p:spPr>
          <a:xfrm>
            <a:off x="6592884" y="3058857"/>
            <a:ext cx="19203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SoftMax</a:t>
            </a:r>
          </a:p>
        </p:txBody>
      </p:sp>
      <p:grpSp>
        <p:nvGrpSpPr>
          <p:cNvPr id="52" name="Google Shape;9120;p61">
            <a:extLst>
              <a:ext uri="{FF2B5EF4-FFF2-40B4-BE49-F238E27FC236}">
                <a16:creationId xmlns:a16="http://schemas.microsoft.com/office/drawing/2014/main" id="{7C8F773E-D652-7D58-E4F2-B25CBEEF3696}"/>
              </a:ext>
            </a:extLst>
          </p:cNvPr>
          <p:cNvGrpSpPr/>
          <p:nvPr/>
        </p:nvGrpSpPr>
        <p:grpSpPr>
          <a:xfrm>
            <a:off x="1007275" y="1309354"/>
            <a:ext cx="332767" cy="375314"/>
            <a:chOff x="5344216" y="4291056"/>
            <a:chExt cx="304613" cy="343560"/>
          </a:xfrm>
        </p:grpSpPr>
        <p:sp>
          <p:nvSpPr>
            <p:cNvPr id="53" name="Google Shape;9121;p61">
              <a:extLst>
                <a:ext uri="{FF2B5EF4-FFF2-40B4-BE49-F238E27FC236}">
                  <a16:creationId xmlns:a16="http://schemas.microsoft.com/office/drawing/2014/main" id="{5BEAB929-3070-6A49-857E-6397D8A1BFCE}"/>
                </a:ext>
              </a:extLst>
            </p:cNvPr>
            <p:cNvSpPr/>
            <p:nvPr/>
          </p:nvSpPr>
          <p:spPr>
            <a:xfrm>
              <a:off x="5344216" y="4297148"/>
              <a:ext cx="251334" cy="247264"/>
            </a:xfrm>
            <a:custGeom>
              <a:avLst/>
              <a:gdLst/>
              <a:ahLst/>
              <a:cxnLst/>
              <a:rect l="l" t="t" r="r" b="b"/>
              <a:pathLst>
                <a:path w="9571" h="9416" extrusionOk="0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78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122;p61">
              <a:extLst>
                <a:ext uri="{FF2B5EF4-FFF2-40B4-BE49-F238E27FC236}">
                  <a16:creationId xmlns:a16="http://schemas.microsoft.com/office/drawing/2014/main" id="{E3B137E2-FE43-BD21-A75E-ACC62EF536B9}"/>
                </a:ext>
              </a:extLst>
            </p:cNvPr>
            <p:cNvSpPr/>
            <p:nvPr/>
          </p:nvSpPr>
          <p:spPr>
            <a:xfrm>
              <a:off x="5544501" y="4291056"/>
              <a:ext cx="55330" cy="53807"/>
            </a:xfrm>
            <a:custGeom>
              <a:avLst/>
              <a:gdLst/>
              <a:ahLst/>
              <a:cxnLst/>
              <a:rect l="l" t="t" r="r" b="b"/>
              <a:pathLst>
                <a:path w="2107" h="2049" extrusionOk="0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78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123;p61">
              <a:extLst>
                <a:ext uri="{FF2B5EF4-FFF2-40B4-BE49-F238E27FC236}">
                  <a16:creationId xmlns:a16="http://schemas.microsoft.com/office/drawing/2014/main" id="{75EB96BE-3CE8-B39E-58EF-A5EAFC530927}"/>
                </a:ext>
              </a:extLst>
            </p:cNvPr>
            <p:cNvSpPr/>
            <p:nvPr/>
          </p:nvSpPr>
          <p:spPr>
            <a:xfrm>
              <a:off x="5349494" y="4566497"/>
              <a:ext cx="102309" cy="68118"/>
            </a:xfrm>
            <a:custGeom>
              <a:avLst/>
              <a:gdLst/>
              <a:ahLst/>
              <a:cxnLst/>
              <a:rect l="l" t="t" r="r" b="b"/>
              <a:pathLst>
                <a:path w="3896" h="2594" extrusionOk="0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124;p61">
              <a:extLst>
                <a:ext uri="{FF2B5EF4-FFF2-40B4-BE49-F238E27FC236}">
                  <a16:creationId xmlns:a16="http://schemas.microsoft.com/office/drawing/2014/main" id="{05B777D7-20EC-1259-D3C5-E7D3DC70C973}"/>
                </a:ext>
              </a:extLst>
            </p:cNvPr>
            <p:cNvSpPr/>
            <p:nvPr/>
          </p:nvSpPr>
          <p:spPr>
            <a:xfrm>
              <a:off x="5447996" y="4480784"/>
              <a:ext cx="102309" cy="153831"/>
            </a:xfrm>
            <a:custGeom>
              <a:avLst/>
              <a:gdLst/>
              <a:ahLst/>
              <a:cxnLst/>
              <a:rect l="l" t="t" r="r" b="b"/>
              <a:pathLst>
                <a:path w="3896" h="5858" extrusionOk="0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ACB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125;p61">
              <a:extLst>
                <a:ext uri="{FF2B5EF4-FFF2-40B4-BE49-F238E27FC236}">
                  <a16:creationId xmlns:a16="http://schemas.microsoft.com/office/drawing/2014/main" id="{91267ABC-B37F-DCD9-26C1-DD11B81E7379}"/>
                </a:ext>
              </a:extLst>
            </p:cNvPr>
            <p:cNvSpPr/>
            <p:nvPr/>
          </p:nvSpPr>
          <p:spPr>
            <a:xfrm>
              <a:off x="5546520" y="4388297"/>
              <a:ext cx="102309" cy="246319"/>
            </a:xfrm>
            <a:custGeom>
              <a:avLst/>
              <a:gdLst/>
              <a:ahLst/>
              <a:cxnLst/>
              <a:rect l="l" t="t" r="r" b="b"/>
              <a:pathLst>
                <a:path w="389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E78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9126;p61">
              <a:extLst>
                <a:ext uri="{FF2B5EF4-FFF2-40B4-BE49-F238E27FC236}">
                  <a16:creationId xmlns:a16="http://schemas.microsoft.com/office/drawing/2014/main" id="{CEF6CE40-CF40-9218-9211-0B4CA3320CA3}"/>
                </a:ext>
              </a:extLst>
            </p:cNvPr>
            <p:cNvSpPr/>
            <p:nvPr/>
          </p:nvSpPr>
          <p:spPr>
            <a:xfrm>
              <a:off x="5349731" y="4566497"/>
              <a:ext cx="8587" cy="68118"/>
            </a:xfrm>
            <a:custGeom>
              <a:avLst/>
              <a:gdLst/>
              <a:ahLst/>
              <a:cxnLst/>
              <a:rect l="l" t="t" r="r" b="b"/>
              <a:pathLst>
                <a:path w="327" h="2594" extrusionOk="0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3B4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127;p61">
              <a:extLst>
                <a:ext uri="{FF2B5EF4-FFF2-40B4-BE49-F238E27FC236}">
                  <a16:creationId xmlns:a16="http://schemas.microsoft.com/office/drawing/2014/main" id="{2116FF62-EB48-6AAE-F417-40902E45D798}"/>
                </a:ext>
              </a:extLst>
            </p:cNvPr>
            <p:cNvSpPr/>
            <p:nvPr/>
          </p:nvSpPr>
          <p:spPr>
            <a:xfrm>
              <a:off x="5447996" y="4480784"/>
              <a:ext cx="8823" cy="153831"/>
            </a:xfrm>
            <a:custGeom>
              <a:avLst/>
              <a:gdLst/>
              <a:ahLst/>
              <a:cxnLst/>
              <a:rect l="l" t="t" r="r" b="b"/>
              <a:pathLst>
                <a:path w="336" h="5858" extrusionOk="0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C9D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128;p61">
              <a:extLst>
                <a:ext uri="{FF2B5EF4-FFF2-40B4-BE49-F238E27FC236}">
                  <a16:creationId xmlns:a16="http://schemas.microsoft.com/office/drawing/2014/main" id="{14DE3EF1-6A38-D2F7-DE24-265AEC92D3AA}"/>
                </a:ext>
              </a:extLst>
            </p:cNvPr>
            <p:cNvSpPr/>
            <p:nvPr/>
          </p:nvSpPr>
          <p:spPr>
            <a:xfrm>
              <a:off x="5546523" y="4388297"/>
              <a:ext cx="8823" cy="246319"/>
            </a:xfrm>
            <a:custGeom>
              <a:avLst/>
              <a:gdLst/>
              <a:ahLst/>
              <a:cxnLst/>
              <a:rect l="l" t="t" r="r" b="b"/>
              <a:pathLst>
                <a:path w="33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F5A4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129;p61">
              <a:extLst>
                <a:ext uri="{FF2B5EF4-FFF2-40B4-BE49-F238E27FC236}">
                  <a16:creationId xmlns:a16="http://schemas.microsoft.com/office/drawing/2014/main" id="{2D7918B3-8986-2DCC-A9AD-11A08A016771}"/>
                </a:ext>
              </a:extLst>
            </p:cNvPr>
            <p:cNvSpPr/>
            <p:nvPr/>
          </p:nvSpPr>
          <p:spPr>
            <a:xfrm>
              <a:off x="5365828" y="4585089"/>
              <a:ext cx="68381" cy="11082"/>
            </a:xfrm>
            <a:custGeom>
              <a:avLst/>
              <a:gdLst/>
              <a:ahLst/>
              <a:cxnLst/>
              <a:rect l="l" t="t" r="r" b="b"/>
              <a:pathLst>
                <a:path w="2604" h="422" extrusionOk="0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130;p61">
              <a:extLst>
                <a:ext uri="{FF2B5EF4-FFF2-40B4-BE49-F238E27FC236}">
                  <a16:creationId xmlns:a16="http://schemas.microsoft.com/office/drawing/2014/main" id="{67C753A6-4673-2043-1C19-783F022375D7}"/>
                </a:ext>
              </a:extLst>
            </p:cNvPr>
            <p:cNvSpPr/>
            <p:nvPr/>
          </p:nvSpPr>
          <p:spPr>
            <a:xfrm>
              <a:off x="5464592" y="4499376"/>
              <a:ext cx="68381" cy="11108"/>
            </a:xfrm>
            <a:custGeom>
              <a:avLst/>
              <a:gdLst/>
              <a:ahLst/>
              <a:cxnLst/>
              <a:rect l="l" t="t" r="r" b="b"/>
              <a:pathLst>
                <a:path w="2604" h="423" extrusionOk="0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131;p61">
              <a:extLst>
                <a:ext uri="{FF2B5EF4-FFF2-40B4-BE49-F238E27FC236}">
                  <a16:creationId xmlns:a16="http://schemas.microsoft.com/office/drawing/2014/main" id="{1B4B7C01-DE0F-FBEA-7726-95D6EC9DCF9F}"/>
                </a:ext>
              </a:extLst>
            </p:cNvPr>
            <p:cNvSpPr/>
            <p:nvPr/>
          </p:nvSpPr>
          <p:spPr>
            <a:xfrm>
              <a:off x="5562516" y="4406889"/>
              <a:ext cx="70324" cy="11108"/>
            </a:xfrm>
            <a:custGeom>
              <a:avLst/>
              <a:gdLst/>
              <a:ahLst/>
              <a:cxnLst/>
              <a:rect l="l" t="t" r="r" b="b"/>
              <a:pathLst>
                <a:path w="2678" h="423" extrusionOk="0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" name="Google Shape;8180;p61">
            <a:extLst>
              <a:ext uri="{FF2B5EF4-FFF2-40B4-BE49-F238E27FC236}">
                <a16:creationId xmlns:a16="http://schemas.microsoft.com/office/drawing/2014/main" id="{3CF938DC-DFFE-A033-BB81-0A5C7A9E3387}"/>
              </a:ext>
            </a:extLst>
          </p:cNvPr>
          <p:cNvGrpSpPr/>
          <p:nvPr/>
        </p:nvGrpSpPr>
        <p:grpSpPr>
          <a:xfrm>
            <a:off x="6137263" y="3038153"/>
            <a:ext cx="382081" cy="380764"/>
            <a:chOff x="5766424" y="4275195"/>
            <a:chExt cx="358160" cy="356926"/>
          </a:xfrm>
        </p:grpSpPr>
        <p:sp>
          <p:nvSpPr>
            <p:cNvPr id="1025" name="Google Shape;8181;p61">
              <a:extLst>
                <a:ext uri="{FF2B5EF4-FFF2-40B4-BE49-F238E27FC236}">
                  <a16:creationId xmlns:a16="http://schemas.microsoft.com/office/drawing/2014/main" id="{3EA29576-C668-DAEB-BAC1-F02AE15B78D7}"/>
                </a:ext>
              </a:extLst>
            </p:cNvPr>
            <p:cNvSpPr/>
            <p:nvPr/>
          </p:nvSpPr>
          <p:spPr>
            <a:xfrm>
              <a:off x="5766424" y="4485327"/>
              <a:ext cx="64862" cy="146793"/>
            </a:xfrm>
            <a:custGeom>
              <a:avLst/>
              <a:gdLst/>
              <a:ahLst/>
              <a:cxnLst/>
              <a:rect l="l" t="t" r="r" b="b"/>
              <a:pathLst>
                <a:path w="2470" h="5590" extrusionOk="0">
                  <a:moveTo>
                    <a:pt x="354" y="0"/>
                  </a:moveTo>
                  <a:cubicBezTo>
                    <a:pt x="163" y="0"/>
                    <a:pt x="0" y="153"/>
                    <a:pt x="0" y="354"/>
                  </a:cubicBezTo>
                  <a:lnTo>
                    <a:pt x="0" y="5589"/>
                  </a:lnTo>
                  <a:lnTo>
                    <a:pt x="2469" y="5589"/>
                  </a:lnTo>
                  <a:lnTo>
                    <a:pt x="2469" y="354"/>
                  </a:lnTo>
                  <a:cubicBezTo>
                    <a:pt x="2460" y="153"/>
                    <a:pt x="2307" y="0"/>
                    <a:pt x="2115" y="0"/>
                  </a:cubicBezTo>
                  <a:close/>
                </a:path>
              </a:pathLst>
            </a:custGeom>
            <a:solidFill>
              <a:srgbClr val="ACB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182;p61">
              <a:extLst>
                <a:ext uri="{FF2B5EF4-FFF2-40B4-BE49-F238E27FC236}">
                  <a16:creationId xmlns:a16="http://schemas.microsoft.com/office/drawing/2014/main" id="{4B78AE68-4263-5718-F96A-42CBA8257CDB}"/>
                </a:ext>
              </a:extLst>
            </p:cNvPr>
            <p:cNvSpPr/>
            <p:nvPr/>
          </p:nvSpPr>
          <p:spPr>
            <a:xfrm>
              <a:off x="5766661" y="4485327"/>
              <a:ext cx="30961" cy="146793"/>
            </a:xfrm>
            <a:custGeom>
              <a:avLst/>
              <a:gdLst/>
              <a:ahLst/>
              <a:cxnLst/>
              <a:rect l="l" t="t" r="r" b="b"/>
              <a:pathLst>
                <a:path w="1179" h="5590" extrusionOk="0">
                  <a:moveTo>
                    <a:pt x="355" y="0"/>
                  </a:moveTo>
                  <a:cubicBezTo>
                    <a:pt x="154" y="0"/>
                    <a:pt x="1" y="153"/>
                    <a:pt x="1" y="354"/>
                  </a:cubicBezTo>
                  <a:lnTo>
                    <a:pt x="1" y="5589"/>
                  </a:lnTo>
                  <a:lnTo>
                    <a:pt x="814" y="5589"/>
                  </a:lnTo>
                  <a:lnTo>
                    <a:pt x="814" y="354"/>
                  </a:lnTo>
                  <a:cubicBezTo>
                    <a:pt x="814" y="15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C9D6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183;p61">
              <a:extLst>
                <a:ext uri="{FF2B5EF4-FFF2-40B4-BE49-F238E27FC236}">
                  <a16:creationId xmlns:a16="http://schemas.microsoft.com/office/drawing/2014/main" id="{A5BF67F3-684F-1009-E42D-78A608E2FD1E}"/>
                </a:ext>
              </a:extLst>
            </p:cNvPr>
            <p:cNvSpPr/>
            <p:nvPr/>
          </p:nvSpPr>
          <p:spPr>
            <a:xfrm>
              <a:off x="5864190" y="4449115"/>
              <a:ext cx="64862" cy="183006"/>
            </a:xfrm>
            <a:custGeom>
              <a:avLst/>
              <a:gdLst/>
              <a:ahLst/>
              <a:cxnLst/>
              <a:rect l="l" t="t" r="r" b="b"/>
              <a:pathLst>
                <a:path w="2470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2469" y="6968"/>
                  </a:lnTo>
                  <a:lnTo>
                    <a:pt x="2469" y="345"/>
                  </a:lnTo>
                  <a:cubicBezTo>
                    <a:pt x="2469" y="154"/>
                    <a:pt x="2307" y="1"/>
                    <a:pt x="2115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8" name="Google Shape;8184;p61">
              <a:extLst>
                <a:ext uri="{FF2B5EF4-FFF2-40B4-BE49-F238E27FC236}">
                  <a16:creationId xmlns:a16="http://schemas.microsoft.com/office/drawing/2014/main" id="{7C10FA06-7DDC-E742-CDC5-34368E4057B6}"/>
                </a:ext>
              </a:extLst>
            </p:cNvPr>
            <p:cNvSpPr/>
            <p:nvPr/>
          </p:nvSpPr>
          <p:spPr>
            <a:xfrm>
              <a:off x="5864190" y="4449115"/>
              <a:ext cx="30934" cy="183006"/>
            </a:xfrm>
            <a:custGeom>
              <a:avLst/>
              <a:gdLst/>
              <a:ahLst/>
              <a:cxnLst/>
              <a:rect l="l" t="t" r="r" b="b"/>
              <a:pathLst>
                <a:path w="1178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823" y="6968"/>
                  </a:lnTo>
                  <a:lnTo>
                    <a:pt x="823" y="345"/>
                  </a:lnTo>
                  <a:cubicBezTo>
                    <a:pt x="833" y="154"/>
                    <a:pt x="986" y="1"/>
                    <a:pt x="1177" y="1"/>
                  </a:cubicBezTo>
                  <a:close/>
                </a:path>
              </a:pathLst>
            </a:custGeom>
            <a:solidFill>
              <a:srgbClr val="3B4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185;p61">
              <a:extLst>
                <a:ext uri="{FF2B5EF4-FFF2-40B4-BE49-F238E27FC236}">
                  <a16:creationId xmlns:a16="http://schemas.microsoft.com/office/drawing/2014/main" id="{1F0C9FEA-08AD-5CA4-9460-EDE1FCBE54D9}"/>
                </a:ext>
              </a:extLst>
            </p:cNvPr>
            <p:cNvSpPr/>
            <p:nvPr/>
          </p:nvSpPr>
          <p:spPr>
            <a:xfrm>
              <a:off x="5962193" y="4412692"/>
              <a:ext cx="64626" cy="219429"/>
            </a:xfrm>
            <a:custGeom>
              <a:avLst/>
              <a:gdLst/>
              <a:ahLst/>
              <a:cxnLst/>
              <a:rect l="l" t="t" r="r" b="b"/>
              <a:pathLst>
                <a:path w="2461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2460" y="8355"/>
                  </a:lnTo>
                  <a:lnTo>
                    <a:pt x="2460" y="354"/>
                  </a:lnTo>
                  <a:cubicBezTo>
                    <a:pt x="2460" y="163"/>
                    <a:pt x="2297" y="10"/>
                    <a:pt x="2106" y="0"/>
                  </a:cubicBezTo>
                  <a:close/>
                </a:path>
              </a:pathLst>
            </a:custGeom>
            <a:solidFill>
              <a:srgbClr val="F5A4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0" name="Google Shape;8186;p61">
              <a:extLst>
                <a:ext uri="{FF2B5EF4-FFF2-40B4-BE49-F238E27FC236}">
                  <a16:creationId xmlns:a16="http://schemas.microsoft.com/office/drawing/2014/main" id="{B04F2E98-1ECD-828F-7CBB-75E26AA3BCD4}"/>
                </a:ext>
              </a:extLst>
            </p:cNvPr>
            <p:cNvSpPr/>
            <p:nvPr/>
          </p:nvSpPr>
          <p:spPr>
            <a:xfrm>
              <a:off x="5962193" y="4412692"/>
              <a:ext cx="30698" cy="219429"/>
            </a:xfrm>
            <a:custGeom>
              <a:avLst/>
              <a:gdLst/>
              <a:ahLst/>
              <a:cxnLst/>
              <a:rect l="l" t="t" r="r" b="b"/>
              <a:pathLst>
                <a:path w="1169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824" y="8355"/>
                  </a:lnTo>
                  <a:lnTo>
                    <a:pt x="824" y="354"/>
                  </a:lnTo>
                  <a:cubicBezTo>
                    <a:pt x="824" y="163"/>
                    <a:pt x="977" y="10"/>
                    <a:pt x="1168" y="0"/>
                  </a:cubicBezTo>
                  <a:close/>
                </a:path>
              </a:pathLst>
            </a:custGeom>
            <a:solidFill>
              <a:srgbClr val="E78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187;p61">
              <a:extLst>
                <a:ext uri="{FF2B5EF4-FFF2-40B4-BE49-F238E27FC236}">
                  <a16:creationId xmlns:a16="http://schemas.microsoft.com/office/drawing/2014/main" id="{F6D49F1B-EE15-650A-5E9E-3E8C0A305CCE}"/>
                </a:ext>
              </a:extLst>
            </p:cNvPr>
            <p:cNvSpPr/>
            <p:nvPr/>
          </p:nvSpPr>
          <p:spPr>
            <a:xfrm>
              <a:off x="6059959" y="4376506"/>
              <a:ext cx="64626" cy="255615"/>
            </a:xfrm>
            <a:custGeom>
              <a:avLst/>
              <a:gdLst/>
              <a:ahLst/>
              <a:cxnLst/>
              <a:rect l="l" t="t" r="r" b="b"/>
              <a:pathLst>
                <a:path w="2461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2460" y="9733"/>
                  </a:lnTo>
                  <a:lnTo>
                    <a:pt x="2460" y="354"/>
                  </a:lnTo>
                  <a:cubicBezTo>
                    <a:pt x="2460" y="163"/>
                    <a:pt x="2307" y="10"/>
                    <a:pt x="2115" y="0"/>
                  </a:cubicBezTo>
                  <a:close/>
                </a:path>
              </a:pathLst>
            </a:custGeom>
            <a:solidFill>
              <a:srgbClr val="3B4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188;p61">
              <a:extLst>
                <a:ext uri="{FF2B5EF4-FFF2-40B4-BE49-F238E27FC236}">
                  <a16:creationId xmlns:a16="http://schemas.microsoft.com/office/drawing/2014/main" id="{6B90646A-D12C-D5A4-88E6-2C81152566D4}"/>
                </a:ext>
              </a:extLst>
            </p:cNvPr>
            <p:cNvSpPr/>
            <p:nvPr/>
          </p:nvSpPr>
          <p:spPr>
            <a:xfrm>
              <a:off x="6059959" y="4376506"/>
              <a:ext cx="30934" cy="255615"/>
            </a:xfrm>
            <a:custGeom>
              <a:avLst/>
              <a:gdLst/>
              <a:ahLst/>
              <a:cxnLst/>
              <a:rect l="l" t="t" r="r" b="b"/>
              <a:pathLst>
                <a:path w="1178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824" y="9733"/>
                  </a:lnTo>
                  <a:lnTo>
                    <a:pt x="824" y="354"/>
                  </a:lnTo>
                  <a:cubicBezTo>
                    <a:pt x="824" y="16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189;p61">
              <a:extLst>
                <a:ext uri="{FF2B5EF4-FFF2-40B4-BE49-F238E27FC236}">
                  <a16:creationId xmlns:a16="http://schemas.microsoft.com/office/drawing/2014/main" id="{91DE4A6D-C235-695A-BBC6-0F4915DEE6A7}"/>
                </a:ext>
              </a:extLst>
            </p:cNvPr>
            <p:cNvSpPr/>
            <p:nvPr/>
          </p:nvSpPr>
          <p:spPr>
            <a:xfrm>
              <a:off x="5781997" y="4275195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2" y="1"/>
                  </a:moveTo>
                  <a:cubicBezTo>
                    <a:pt x="9997" y="1"/>
                    <a:pt x="9889" y="206"/>
                    <a:pt x="9992" y="355"/>
                  </a:cubicBezTo>
                  <a:lnTo>
                    <a:pt x="10356" y="872"/>
                  </a:lnTo>
                  <a:cubicBezTo>
                    <a:pt x="9150" y="1590"/>
                    <a:pt x="5274" y="3628"/>
                    <a:pt x="1" y="3628"/>
                  </a:cubicBezTo>
                  <a:lnTo>
                    <a:pt x="1" y="5112"/>
                  </a:lnTo>
                  <a:cubicBezTo>
                    <a:pt x="2872" y="5102"/>
                    <a:pt x="5714" y="4547"/>
                    <a:pt x="8375" y="3485"/>
                  </a:cubicBezTo>
                  <a:cubicBezTo>
                    <a:pt x="9360" y="3093"/>
                    <a:pt x="10298" y="2624"/>
                    <a:pt x="11208" y="2088"/>
                  </a:cubicBezTo>
                  <a:lnTo>
                    <a:pt x="11523" y="2547"/>
                  </a:lnTo>
                  <a:cubicBezTo>
                    <a:pt x="11568" y="2612"/>
                    <a:pt x="11636" y="2643"/>
                    <a:pt x="11703" y="2643"/>
                  </a:cubicBezTo>
                  <a:cubicBezTo>
                    <a:pt x="11793" y="2643"/>
                    <a:pt x="11883" y="2588"/>
                    <a:pt x="11916" y="2490"/>
                  </a:cubicBezTo>
                  <a:lnTo>
                    <a:pt x="12624" y="375"/>
                  </a:lnTo>
                  <a:cubicBezTo>
                    <a:pt x="12672" y="231"/>
                    <a:pt x="12567" y="78"/>
                    <a:pt x="12413" y="78"/>
                  </a:cubicBezTo>
                  <a:lnTo>
                    <a:pt x="10184" y="1"/>
                  </a:lnTo>
                  <a:cubicBezTo>
                    <a:pt x="10179" y="1"/>
                    <a:pt x="10176" y="1"/>
                    <a:pt x="10172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2D4D97E3-C692-4FB1-B7E3-0C4D077B2B96}"/>
              </a:ext>
            </a:extLst>
          </p:cNvPr>
          <p:cNvCxnSpPr/>
          <p:nvPr/>
        </p:nvCxnSpPr>
        <p:spPr>
          <a:xfrm>
            <a:off x="1104430" y="2743200"/>
            <a:ext cx="7120128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62" name="תמונה 1">
            <a:extLst>
              <a:ext uri="{FF2B5EF4-FFF2-40B4-BE49-F238E27FC236}">
                <a16:creationId xmlns:a16="http://schemas.microsoft.com/office/drawing/2014/main" id="{0D0FACC3-22A6-3877-FE23-997798379B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935" y="2918777"/>
            <a:ext cx="2278455" cy="15438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63" name="תמונה 1">
            <a:extLst>
              <a:ext uri="{FF2B5EF4-FFF2-40B4-BE49-F238E27FC236}">
                <a16:creationId xmlns:a16="http://schemas.microsoft.com/office/drawing/2014/main" id="{FFD6B6FE-0CF7-3229-A55B-0D0E8CE337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67" t="2761" r="1684" b="3143"/>
          <a:stretch/>
        </p:blipFill>
        <p:spPr bwMode="auto">
          <a:xfrm>
            <a:off x="6009201" y="911436"/>
            <a:ext cx="2219586" cy="17190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76" name="תמונה 1">
            <a:extLst>
              <a:ext uri="{FF2B5EF4-FFF2-40B4-BE49-F238E27FC236}">
                <a16:creationId xmlns:a16="http://schemas.microsoft.com/office/drawing/2014/main" id="{02DAB02B-5F91-967F-D62E-692D268E937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8762"/>
          <a:stretch/>
        </p:blipFill>
        <p:spPr>
          <a:xfrm>
            <a:off x="3578063" y="1625524"/>
            <a:ext cx="2088827" cy="536575"/>
          </a:xfrm>
          <a:prstGeom prst="rect">
            <a:avLst/>
          </a:prstGeom>
        </p:spPr>
      </p:pic>
      <p:cxnSp>
        <p:nvCxnSpPr>
          <p:cNvPr id="1077" name="Straight Connector 1076">
            <a:extLst>
              <a:ext uri="{FF2B5EF4-FFF2-40B4-BE49-F238E27FC236}">
                <a16:creationId xmlns:a16="http://schemas.microsoft.com/office/drawing/2014/main" id="{F76F6315-AF93-F60C-CF98-02FAB295D641}"/>
              </a:ext>
            </a:extLst>
          </p:cNvPr>
          <p:cNvCxnSpPr>
            <a:cxnSpLocks/>
          </p:cNvCxnSpPr>
          <p:nvPr/>
        </p:nvCxnSpPr>
        <p:spPr>
          <a:xfrm flipH="1" flipV="1">
            <a:off x="5790419" y="1017725"/>
            <a:ext cx="16021" cy="1725475"/>
          </a:xfrm>
          <a:prstGeom prst="line">
            <a:avLst/>
          </a:prstGeom>
          <a:ln w="19050">
            <a:prstDash val="lgDashDotDot"/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0" name="Straight Connector 1079">
            <a:extLst>
              <a:ext uri="{FF2B5EF4-FFF2-40B4-BE49-F238E27FC236}">
                <a16:creationId xmlns:a16="http://schemas.microsoft.com/office/drawing/2014/main" id="{DF7D1773-D8D6-64EA-E7D9-64008D842486}"/>
              </a:ext>
            </a:extLst>
          </p:cNvPr>
          <p:cNvCxnSpPr>
            <a:cxnSpLocks/>
          </p:cNvCxnSpPr>
          <p:nvPr/>
        </p:nvCxnSpPr>
        <p:spPr>
          <a:xfrm flipH="1" flipV="1">
            <a:off x="3439414" y="1017724"/>
            <a:ext cx="16021" cy="1725475"/>
          </a:xfrm>
          <a:prstGeom prst="line">
            <a:avLst/>
          </a:prstGeom>
          <a:ln w="19050">
            <a:prstDash val="lgDashDotDot"/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1" name="Straight Connector 1080">
            <a:extLst>
              <a:ext uri="{FF2B5EF4-FFF2-40B4-BE49-F238E27FC236}">
                <a16:creationId xmlns:a16="http://schemas.microsoft.com/office/drawing/2014/main" id="{24D679D3-082A-7CF0-132F-BA28368365EC}"/>
              </a:ext>
            </a:extLst>
          </p:cNvPr>
          <p:cNvCxnSpPr>
            <a:cxnSpLocks/>
          </p:cNvCxnSpPr>
          <p:nvPr/>
        </p:nvCxnSpPr>
        <p:spPr>
          <a:xfrm flipH="1" flipV="1">
            <a:off x="5799959" y="2743201"/>
            <a:ext cx="16021" cy="1725475"/>
          </a:xfrm>
          <a:prstGeom prst="line">
            <a:avLst/>
          </a:prstGeom>
          <a:ln w="19050">
            <a:prstDash val="lgDashDotDot"/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2" name="Straight Connector 1081">
            <a:extLst>
              <a:ext uri="{FF2B5EF4-FFF2-40B4-BE49-F238E27FC236}">
                <a16:creationId xmlns:a16="http://schemas.microsoft.com/office/drawing/2014/main" id="{DE85729D-F830-1958-F477-2447F36A034A}"/>
              </a:ext>
            </a:extLst>
          </p:cNvPr>
          <p:cNvCxnSpPr>
            <a:cxnSpLocks/>
          </p:cNvCxnSpPr>
          <p:nvPr/>
        </p:nvCxnSpPr>
        <p:spPr>
          <a:xfrm flipH="1" flipV="1">
            <a:off x="3456039" y="2737183"/>
            <a:ext cx="16021" cy="1725475"/>
          </a:xfrm>
          <a:prstGeom prst="line">
            <a:avLst/>
          </a:prstGeom>
          <a:ln w="19050">
            <a:prstDash val="lgDashDotDot"/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83" name="תמונה 1">
            <a:extLst>
              <a:ext uri="{FF2B5EF4-FFF2-40B4-BE49-F238E27FC236}">
                <a16:creationId xmlns:a16="http://schemas.microsoft.com/office/drawing/2014/main" id="{E0869F78-0A5C-45B1-C0EA-D17AF2F474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3156" y="3167270"/>
            <a:ext cx="1431925" cy="62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90904"/>
      </p:ext>
    </p:extLst>
  </p:cSld>
  <p:clrMapOvr>
    <a:masterClrMapping/>
  </p:clrMapOvr>
</p:sld>
</file>

<file path=ppt/theme/theme1.xml><?xml version="1.0" encoding="utf-8"?>
<a:theme xmlns:a="http://schemas.openxmlformats.org/drawingml/2006/main" name="Pulmonology Techniques Breakthrough by Slidesgo">
  <a:themeElements>
    <a:clrScheme name="Simple Light">
      <a:dk1>
        <a:srgbClr val="3B406B"/>
      </a:dk1>
      <a:lt1>
        <a:srgbClr val="C9D6F2"/>
      </a:lt1>
      <a:dk2>
        <a:srgbClr val="ACBFE2"/>
      </a:dk2>
      <a:lt2>
        <a:srgbClr val="7585F8"/>
      </a:lt2>
      <a:accent1>
        <a:srgbClr val="E7809B"/>
      </a:accent1>
      <a:accent2>
        <a:srgbClr val="F5A4B7"/>
      </a:accent2>
      <a:accent3>
        <a:srgbClr val="FFE6E6"/>
      </a:accent3>
      <a:accent4>
        <a:srgbClr val="FFFFFF"/>
      </a:accent4>
      <a:accent5>
        <a:srgbClr val="FFFFFF"/>
      </a:accent5>
      <a:accent6>
        <a:srgbClr val="FFFFFF"/>
      </a:accent6>
      <a:hlink>
        <a:srgbClr val="3B406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1824</TotalTime>
  <Words>909</Words>
  <Application>Microsoft Office PowerPoint</Application>
  <PresentationFormat>On-screen Show (16:9)</PresentationFormat>
  <Paragraphs>289</Paragraphs>
  <Slides>18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Aptos</vt:lpstr>
      <vt:lpstr>Aptos Display</vt:lpstr>
      <vt:lpstr>Arial</vt:lpstr>
      <vt:lpstr>Cambria Math</vt:lpstr>
      <vt:lpstr>Catamaran</vt:lpstr>
      <vt:lpstr>Lexend</vt:lpstr>
      <vt:lpstr>Lexend Light</vt:lpstr>
      <vt:lpstr>Open Sans</vt:lpstr>
      <vt:lpstr>Raleway</vt:lpstr>
      <vt:lpstr>Times New Roman</vt:lpstr>
      <vt:lpstr>Pulmonology Techniques Breakthrough by Slidesgo</vt:lpstr>
      <vt:lpstr>Idiopathic Pulmonary Fibrosis Classification  using Optimized CNN</vt:lpstr>
      <vt:lpstr>PowerPoint Presentation</vt:lpstr>
      <vt:lpstr>Motivation</vt:lpstr>
      <vt:lpstr>PowerPoint Presentation</vt:lpstr>
      <vt:lpstr>Overview of Our Proposed Solution</vt:lpstr>
      <vt:lpstr>Key Technologies &amp; Software Tools</vt:lpstr>
      <vt:lpstr>PowerPoint Presentation</vt:lpstr>
      <vt:lpstr>Custom CNN Architecture</vt:lpstr>
      <vt:lpstr>Activation Functions</vt:lpstr>
      <vt:lpstr>Hyperparameter Tuning</vt:lpstr>
      <vt:lpstr>Training &amp; Validation Strategy</vt:lpstr>
      <vt:lpstr>Results – Run Comparision</vt:lpstr>
      <vt:lpstr>Results – Loss Comparision</vt:lpstr>
      <vt:lpstr>Results - Confusion Matrix &amp; Error Analysis</vt:lpstr>
      <vt:lpstr>Milestones</vt:lpstr>
      <vt:lpstr>Limitation &amp; Challenges</vt:lpstr>
      <vt:lpstr>Insert Video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Emsate</dc:creator>
  <cp:lastModifiedBy>אלכס בבושין</cp:lastModifiedBy>
  <cp:revision>64</cp:revision>
  <dcterms:modified xsi:type="dcterms:W3CDTF">2025-05-25T19:14:05Z</dcterms:modified>
</cp:coreProperties>
</file>